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80" r:id="rId6"/>
    <p:sldId id="260" r:id="rId7"/>
    <p:sldId id="279" r:id="rId8"/>
    <p:sldId id="261" r:id="rId9"/>
    <p:sldId id="276" r:id="rId10"/>
    <p:sldId id="275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8" r:id="rId21"/>
    <p:sldId id="282" r:id="rId22"/>
    <p:sldId id="271" r:id="rId23"/>
    <p:sldId id="273" r:id="rId24"/>
    <p:sldId id="281" r:id="rId25"/>
    <p:sldId id="274" r:id="rId26"/>
    <p:sldId id="283" r:id="rId27"/>
    <p:sldId id="28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87FBE5-622C-48E9-B2F7-BBFEEC5901E0}" type="doc">
      <dgm:prSet loTypeId="urn:microsoft.com/office/officeart/2005/8/layout/arrow2" loCatId="process" qsTypeId="urn:microsoft.com/office/officeart/2005/8/quickstyle/simple5" qsCatId="simple" csTypeId="urn:microsoft.com/office/officeart/2005/8/colors/colorful5" csCatId="colorful" phldr="1"/>
      <dgm:spPr/>
    </dgm:pt>
    <dgm:pt modelId="{CC352379-E7B4-41AB-B841-779AA1F01FD6}">
      <dgm:prSet phldrT="[Text]"/>
      <dgm:spPr/>
      <dgm:t>
        <a:bodyPr/>
        <a:lstStyle/>
        <a:p>
          <a:r>
            <a:rPr lang="en-US" dirty="0" err="1" smtClean="0"/>
            <a:t>Kondisi</a:t>
          </a:r>
          <a:r>
            <a:rPr lang="en-US" dirty="0" smtClean="0"/>
            <a:t> </a:t>
          </a:r>
          <a:r>
            <a:rPr lang="en-US" dirty="0" err="1" smtClean="0"/>
            <a:t>psikologis</a:t>
          </a:r>
          <a:r>
            <a:rPr lang="en-US" dirty="0" smtClean="0"/>
            <a:t>/ mental </a:t>
          </a:r>
          <a:r>
            <a:rPr lang="en-US" dirty="0" err="1" smtClean="0"/>
            <a:t>seseorang</a:t>
          </a:r>
          <a:r>
            <a:rPr lang="en-US" dirty="0" smtClean="0"/>
            <a:t>/ </a:t>
          </a:r>
          <a:r>
            <a:rPr lang="en-US" i="1" dirty="0" smtClean="0"/>
            <a:t>trainee</a:t>
          </a:r>
          <a:endParaRPr lang="en-US" dirty="0"/>
        </a:p>
      </dgm:t>
    </dgm:pt>
    <dgm:pt modelId="{59E364F3-AE96-4E47-8201-37021F2687DF}" type="parTrans" cxnId="{8DC15801-0B43-47A3-917B-42CCAD1E507D}">
      <dgm:prSet/>
      <dgm:spPr/>
      <dgm:t>
        <a:bodyPr/>
        <a:lstStyle/>
        <a:p>
          <a:endParaRPr lang="en-US"/>
        </a:p>
      </dgm:t>
    </dgm:pt>
    <dgm:pt modelId="{A3D4C229-F219-44B7-8F60-A50843DC9755}" type="sibTrans" cxnId="{8DC15801-0B43-47A3-917B-42CCAD1E507D}">
      <dgm:prSet/>
      <dgm:spPr/>
      <dgm:t>
        <a:bodyPr/>
        <a:lstStyle/>
        <a:p>
          <a:endParaRPr lang="en-US"/>
        </a:p>
      </dgm:t>
    </dgm:pt>
    <dgm:pt modelId="{188C5235-811C-4BD2-8806-BFD9C44490A2}">
      <dgm:prSet phldrT="[Text]"/>
      <dgm:spPr/>
      <dgm:t>
        <a:bodyPr/>
        <a:lstStyle/>
        <a:p>
          <a:r>
            <a:rPr lang="en-US" dirty="0" err="1" smtClean="0"/>
            <a:t>Pemilihan</a:t>
          </a:r>
          <a:r>
            <a:rPr lang="en-US" dirty="0" smtClean="0"/>
            <a:t> </a:t>
          </a:r>
          <a:r>
            <a:rPr lang="en-US" dirty="0" err="1" smtClean="0"/>
            <a:t>proses</a:t>
          </a:r>
          <a:r>
            <a:rPr lang="en-US" dirty="0" smtClean="0"/>
            <a:t>/ </a:t>
          </a:r>
          <a:r>
            <a:rPr lang="en-US" dirty="0" err="1" smtClean="0"/>
            <a:t>metode</a:t>
          </a:r>
          <a:r>
            <a:rPr lang="en-US" dirty="0" smtClean="0"/>
            <a:t> training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teknologi</a:t>
          </a:r>
          <a:r>
            <a:rPr lang="en-US" dirty="0" smtClean="0"/>
            <a:t> training</a:t>
          </a:r>
          <a:endParaRPr lang="en-US" dirty="0"/>
        </a:p>
      </dgm:t>
    </dgm:pt>
    <dgm:pt modelId="{A43E90AD-F6D5-40A2-86D7-1A41D7E382AA}" type="parTrans" cxnId="{CBA5D6FB-1F80-4E12-B6DD-E26967EAE6DE}">
      <dgm:prSet/>
      <dgm:spPr/>
      <dgm:t>
        <a:bodyPr/>
        <a:lstStyle/>
        <a:p>
          <a:endParaRPr lang="en-US"/>
        </a:p>
      </dgm:t>
    </dgm:pt>
    <dgm:pt modelId="{D8D0D190-F226-44FB-886F-D994E860D8DF}" type="sibTrans" cxnId="{CBA5D6FB-1F80-4E12-B6DD-E26967EAE6DE}">
      <dgm:prSet/>
      <dgm:spPr/>
      <dgm:t>
        <a:bodyPr/>
        <a:lstStyle/>
        <a:p>
          <a:endParaRPr lang="en-US"/>
        </a:p>
      </dgm:t>
    </dgm:pt>
    <dgm:pt modelId="{0CC460E3-12A7-42E8-B799-60E9956F4168}">
      <dgm:prSet phldrT="[Text]"/>
      <dgm:spPr/>
      <dgm:t>
        <a:bodyPr/>
        <a:lstStyle/>
        <a:p>
          <a:r>
            <a:rPr lang="en-US" dirty="0" err="1" smtClean="0"/>
            <a:t>Motivasi</a:t>
          </a:r>
          <a:r>
            <a:rPr lang="en-US" dirty="0" smtClean="0"/>
            <a:t> (internal)</a:t>
          </a:r>
          <a:r>
            <a:rPr lang="en-US" dirty="0" smtClean="0">
              <a:sym typeface="Wingdings" pitchFamily="2" charset="2"/>
            </a:rPr>
            <a:t> </a:t>
          </a:r>
          <a:r>
            <a:rPr lang="en-US" dirty="0" err="1" smtClean="0">
              <a:sym typeface="Wingdings" pitchFamily="2" charset="2"/>
            </a:rPr>
            <a:t>harapan</a:t>
          </a:r>
          <a:r>
            <a:rPr lang="en-US" dirty="0" smtClean="0">
              <a:sym typeface="Wingdings" pitchFamily="2" charset="2"/>
            </a:rPr>
            <a:t> </a:t>
          </a:r>
          <a:r>
            <a:rPr lang="en-US" i="1" dirty="0" smtClean="0">
              <a:sym typeface="Wingdings" pitchFamily="2" charset="2"/>
            </a:rPr>
            <a:t>trainee</a:t>
          </a:r>
          <a:endParaRPr lang="en-US" dirty="0"/>
        </a:p>
      </dgm:t>
    </dgm:pt>
    <dgm:pt modelId="{09C53EC5-D99F-443E-8EED-AE2353EBB487}" type="parTrans" cxnId="{FA6BD89A-E73F-4733-85D6-0B66150AFD81}">
      <dgm:prSet/>
      <dgm:spPr/>
      <dgm:t>
        <a:bodyPr/>
        <a:lstStyle/>
        <a:p>
          <a:endParaRPr lang="en-US"/>
        </a:p>
      </dgm:t>
    </dgm:pt>
    <dgm:pt modelId="{1D9B79AC-F8C5-4A90-829A-AB5A9A5B2D58}" type="sibTrans" cxnId="{FA6BD89A-E73F-4733-85D6-0B66150AFD81}">
      <dgm:prSet/>
      <dgm:spPr/>
      <dgm:t>
        <a:bodyPr/>
        <a:lstStyle/>
        <a:p>
          <a:endParaRPr lang="en-US"/>
        </a:p>
      </dgm:t>
    </dgm:pt>
    <dgm:pt modelId="{AC6184C8-81CA-43A9-9638-AB421DFBEBDE}" type="pres">
      <dgm:prSet presAssocID="{1487FBE5-622C-48E9-B2F7-BBFEEC5901E0}" presName="arrowDiagram" presStyleCnt="0">
        <dgm:presLayoutVars>
          <dgm:chMax val="5"/>
          <dgm:dir/>
          <dgm:resizeHandles val="exact"/>
        </dgm:presLayoutVars>
      </dgm:prSet>
      <dgm:spPr/>
    </dgm:pt>
    <dgm:pt modelId="{AA26E8B3-DD46-4907-92B9-AE4EC96984AF}" type="pres">
      <dgm:prSet presAssocID="{1487FBE5-622C-48E9-B2F7-BBFEEC5901E0}" presName="arrow" presStyleLbl="bgShp" presStyleIdx="0" presStyleCnt="1"/>
      <dgm:spPr/>
    </dgm:pt>
    <dgm:pt modelId="{42D5E19A-8500-45D2-B0AF-5763BB52B16E}" type="pres">
      <dgm:prSet presAssocID="{1487FBE5-622C-48E9-B2F7-BBFEEC5901E0}" presName="arrowDiagram3" presStyleCnt="0"/>
      <dgm:spPr/>
    </dgm:pt>
    <dgm:pt modelId="{8D570368-1CD0-4789-B8F2-1766F3F1CF9E}" type="pres">
      <dgm:prSet presAssocID="{CC352379-E7B4-41AB-B841-779AA1F01FD6}" presName="bullet3a" presStyleLbl="node1" presStyleIdx="0" presStyleCnt="3"/>
      <dgm:spPr/>
    </dgm:pt>
    <dgm:pt modelId="{974E3683-EF1C-466A-A2C8-9DEAAC187045}" type="pres">
      <dgm:prSet presAssocID="{CC352379-E7B4-41AB-B841-779AA1F01FD6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0A71B-9759-4FF0-A94D-6BAFE9108B37}" type="pres">
      <dgm:prSet presAssocID="{188C5235-811C-4BD2-8806-BFD9C44490A2}" presName="bullet3b" presStyleLbl="node1" presStyleIdx="1" presStyleCnt="3"/>
      <dgm:spPr/>
    </dgm:pt>
    <dgm:pt modelId="{CB5EB624-BB6B-422D-A976-2C96F183B9A2}" type="pres">
      <dgm:prSet presAssocID="{188C5235-811C-4BD2-8806-BFD9C44490A2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F9FFEE-8E6B-41E7-8E3B-F1F0BCBC4BA6}" type="pres">
      <dgm:prSet presAssocID="{0CC460E3-12A7-42E8-B799-60E9956F4168}" presName="bullet3c" presStyleLbl="node1" presStyleIdx="2" presStyleCnt="3"/>
      <dgm:spPr/>
    </dgm:pt>
    <dgm:pt modelId="{63D0625B-EF5C-4995-B59F-38E9808131F4}" type="pres">
      <dgm:prSet presAssocID="{0CC460E3-12A7-42E8-B799-60E9956F4168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1731D7-19D2-44E6-863D-7CC5CC083965}" type="presOf" srcId="{0CC460E3-12A7-42E8-B799-60E9956F4168}" destId="{63D0625B-EF5C-4995-B59F-38E9808131F4}" srcOrd="0" destOrd="0" presId="urn:microsoft.com/office/officeart/2005/8/layout/arrow2"/>
    <dgm:cxn modelId="{FA6BD89A-E73F-4733-85D6-0B66150AFD81}" srcId="{1487FBE5-622C-48E9-B2F7-BBFEEC5901E0}" destId="{0CC460E3-12A7-42E8-B799-60E9956F4168}" srcOrd="2" destOrd="0" parTransId="{09C53EC5-D99F-443E-8EED-AE2353EBB487}" sibTransId="{1D9B79AC-F8C5-4A90-829A-AB5A9A5B2D58}"/>
    <dgm:cxn modelId="{1127BB3D-BEE8-4C4B-99D9-31A1AAAAECEA}" type="presOf" srcId="{CC352379-E7B4-41AB-B841-779AA1F01FD6}" destId="{974E3683-EF1C-466A-A2C8-9DEAAC187045}" srcOrd="0" destOrd="0" presId="urn:microsoft.com/office/officeart/2005/8/layout/arrow2"/>
    <dgm:cxn modelId="{41E08EF9-19EB-4A91-807C-E1B9EC77A244}" type="presOf" srcId="{1487FBE5-622C-48E9-B2F7-BBFEEC5901E0}" destId="{AC6184C8-81CA-43A9-9638-AB421DFBEBDE}" srcOrd="0" destOrd="0" presId="urn:microsoft.com/office/officeart/2005/8/layout/arrow2"/>
    <dgm:cxn modelId="{75617BE8-E001-46FC-8861-0E15258A53FD}" type="presOf" srcId="{188C5235-811C-4BD2-8806-BFD9C44490A2}" destId="{CB5EB624-BB6B-422D-A976-2C96F183B9A2}" srcOrd="0" destOrd="0" presId="urn:microsoft.com/office/officeart/2005/8/layout/arrow2"/>
    <dgm:cxn modelId="{8DC15801-0B43-47A3-917B-42CCAD1E507D}" srcId="{1487FBE5-622C-48E9-B2F7-BBFEEC5901E0}" destId="{CC352379-E7B4-41AB-B841-779AA1F01FD6}" srcOrd="0" destOrd="0" parTransId="{59E364F3-AE96-4E47-8201-37021F2687DF}" sibTransId="{A3D4C229-F219-44B7-8F60-A50843DC9755}"/>
    <dgm:cxn modelId="{CBA5D6FB-1F80-4E12-B6DD-E26967EAE6DE}" srcId="{1487FBE5-622C-48E9-B2F7-BBFEEC5901E0}" destId="{188C5235-811C-4BD2-8806-BFD9C44490A2}" srcOrd="1" destOrd="0" parTransId="{A43E90AD-F6D5-40A2-86D7-1A41D7E382AA}" sibTransId="{D8D0D190-F226-44FB-886F-D994E860D8DF}"/>
    <dgm:cxn modelId="{117794E6-258F-4851-96CA-0B452C5704AA}" type="presParOf" srcId="{AC6184C8-81CA-43A9-9638-AB421DFBEBDE}" destId="{AA26E8B3-DD46-4907-92B9-AE4EC96984AF}" srcOrd="0" destOrd="0" presId="urn:microsoft.com/office/officeart/2005/8/layout/arrow2"/>
    <dgm:cxn modelId="{F80C7AE2-E2DD-4CB8-85D2-C6E4802644F4}" type="presParOf" srcId="{AC6184C8-81CA-43A9-9638-AB421DFBEBDE}" destId="{42D5E19A-8500-45D2-B0AF-5763BB52B16E}" srcOrd="1" destOrd="0" presId="urn:microsoft.com/office/officeart/2005/8/layout/arrow2"/>
    <dgm:cxn modelId="{61A418F5-C374-4737-BE7A-7EA8600E7868}" type="presParOf" srcId="{42D5E19A-8500-45D2-B0AF-5763BB52B16E}" destId="{8D570368-1CD0-4789-B8F2-1766F3F1CF9E}" srcOrd="0" destOrd="0" presId="urn:microsoft.com/office/officeart/2005/8/layout/arrow2"/>
    <dgm:cxn modelId="{CC9165AC-62AD-420A-8C24-ECF07BC9268E}" type="presParOf" srcId="{42D5E19A-8500-45D2-B0AF-5763BB52B16E}" destId="{974E3683-EF1C-466A-A2C8-9DEAAC187045}" srcOrd="1" destOrd="0" presId="urn:microsoft.com/office/officeart/2005/8/layout/arrow2"/>
    <dgm:cxn modelId="{24EA0765-1C98-411F-90CC-F098A6A27647}" type="presParOf" srcId="{42D5E19A-8500-45D2-B0AF-5763BB52B16E}" destId="{ED30A71B-9759-4FF0-A94D-6BAFE9108B37}" srcOrd="2" destOrd="0" presId="urn:microsoft.com/office/officeart/2005/8/layout/arrow2"/>
    <dgm:cxn modelId="{CCC8FE8D-CC52-4B98-AEDC-364EBD911FF8}" type="presParOf" srcId="{42D5E19A-8500-45D2-B0AF-5763BB52B16E}" destId="{CB5EB624-BB6B-422D-A976-2C96F183B9A2}" srcOrd="3" destOrd="0" presId="urn:microsoft.com/office/officeart/2005/8/layout/arrow2"/>
    <dgm:cxn modelId="{E83ECEAD-E066-47B7-AEB3-BBB4FB2C6AC2}" type="presParOf" srcId="{42D5E19A-8500-45D2-B0AF-5763BB52B16E}" destId="{7AF9FFEE-8E6B-41E7-8E3B-F1F0BCBC4BA6}" srcOrd="4" destOrd="0" presId="urn:microsoft.com/office/officeart/2005/8/layout/arrow2"/>
    <dgm:cxn modelId="{4425235B-7429-4BF8-8D49-54AA6F491AE1}" type="presParOf" srcId="{42D5E19A-8500-45D2-B0AF-5763BB52B16E}" destId="{63D0625B-EF5C-4995-B59F-38E9808131F4}" srcOrd="5" destOrd="0" presId="urn:microsoft.com/office/officeart/2005/8/layout/arrow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157FD7-F0AE-45A1-87F5-25EA3EB8E992}" type="doc">
      <dgm:prSet loTypeId="urn:microsoft.com/office/officeart/2005/8/layout/bProcess4" loCatId="process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D7DA491-3847-4E33-BB57-76BDBB542F01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1. </a:t>
          </a:r>
          <a:r>
            <a:rPr lang="en-US" dirty="0" err="1" smtClean="0">
              <a:solidFill>
                <a:schemeClr val="tx1"/>
              </a:solidFill>
            </a:rPr>
            <a:t>Kebutuhan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untuk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mengetahui</a:t>
          </a:r>
          <a:endParaRPr lang="en-US" dirty="0">
            <a:solidFill>
              <a:schemeClr val="tx1"/>
            </a:solidFill>
          </a:endParaRPr>
        </a:p>
      </dgm:t>
    </dgm:pt>
    <dgm:pt modelId="{54295DC4-6394-4E21-8657-E151C0906FF7}" type="parTrans" cxnId="{E53C0DF0-8206-43E6-9588-2EBB6E4858D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010D946-08DF-41F8-B0C4-94F1EE743786}" type="sibTrans" cxnId="{E53C0DF0-8206-43E6-9588-2EBB6E4858D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22B5350-5EFD-498F-ABE2-B5DAE4623087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2. </a:t>
          </a:r>
          <a:r>
            <a:rPr lang="en-US" dirty="0" err="1" smtClean="0">
              <a:solidFill>
                <a:schemeClr val="tx1"/>
              </a:solidFill>
            </a:rPr>
            <a:t>Kebutuhan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i="1" dirty="0" smtClean="0">
              <a:solidFill>
                <a:schemeClr val="tx1"/>
              </a:solidFill>
            </a:rPr>
            <a:t>Self Directing</a:t>
          </a:r>
          <a:endParaRPr lang="en-US" dirty="0">
            <a:solidFill>
              <a:schemeClr val="tx1"/>
            </a:solidFill>
          </a:endParaRPr>
        </a:p>
      </dgm:t>
    </dgm:pt>
    <dgm:pt modelId="{EE49B51A-D58F-4283-8410-7CF4251E8CBA}" type="parTrans" cxnId="{AB2BA665-6642-4830-9FED-4ED301ECF11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F3850E0-344B-4D08-9811-6A3A20308522}" type="sibTrans" cxnId="{AB2BA665-6642-4830-9FED-4ED301ECF11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4BEDD14-7E33-460E-89D0-C206AEA66FF0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3. </a:t>
          </a:r>
          <a:r>
            <a:rPr lang="en-US" dirty="0" err="1" smtClean="0">
              <a:solidFill>
                <a:schemeClr val="tx1"/>
              </a:solidFill>
            </a:rPr>
            <a:t>Belajar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melalui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perbuatan</a:t>
          </a:r>
          <a:r>
            <a:rPr lang="en-US" dirty="0" smtClean="0">
              <a:solidFill>
                <a:schemeClr val="tx1"/>
              </a:solidFill>
            </a:rPr>
            <a:t>/ </a:t>
          </a:r>
          <a:r>
            <a:rPr lang="en-US" dirty="0" err="1" smtClean="0">
              <a:solidFill>
                <a:schemeClr val="tx1"/>
              </a:solidFill>
            </a:rPr>
            <a:t>partisipasi</a:t>
          </a:r>
          <a:endParaRPr lang="en-US" dirty="0">
            <a:solidFill>
              <a:schemeClr val="tx1"/>
            </a:solidFill>
          </a:endParaRPr>
        </a:p>
      </dgm:t>
    </dgm:pt>
    <dgm:pt modelId="{7467A9C5-FBE2-443A-A692-365D7C52B374}" type="parTrans" cxnId="{4A79D333-4AB5-4F69-9921-828A9179E12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E12CF61-F4FB-4F12-98D5-4A94E3F31FDF}" type="sibTrans" cxnId="{4A79D333-4AB5-4F69-9921-828A9179E12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ACAFA91-1661-4C87-B666-94BA3A626601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4. </a:t>
          </a:r>
          <a:r>
            <a:rPr lang="en-US" dirty="0" err="1" smtClean="0">
              <a:solidFill>
                <a:schemeClr val="tx1"/>
              </a:solidFill>
            </a:rPr>
            <a:t>Terfokus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pada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tugas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dan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masalah</a:t>
          </a:r>
          <a:endParaRPr lang="en-US" dirty="0">
            <a:solidFill>
              <a:schemeClr val="tx1"/>
            </a:solidFill>
          </a:endParaRPr>
        </a:p>
      </dgm:t>
    </dgm:pt>
    <dgm:pt modelId="{84C62FF1-1621-4006-AFE1-D07E5ABBDD12}" type="parTrans" cxnId="{C226819D-9F67-46D8-9A1C-072B12845E6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7700ADD-63A0-4398-88AA-EC45BDEDF809}" type="sibTrans" cxnId="{C226819D-9F67-46D8-9A1C-072B12845E6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1CF349A-D183-45CC-8739-E4A3D92C5648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5. </a:t>
          </a:r>
          <a:r>
            <a:rPr lang="en-US" dirty="0" err="1" smtClean="0">
              <a:solidFill>
                <a:schemeClr val="tx1"/>
              </a:solidFill>
            </a:rPr>
            <a:t>Pentingnya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kesiapan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belajar</a:t>
          </a:r>
          <a:endParaRPr lang="en-US" dirty="0">
            <a:solidFill>
              <a:schemeClr val="tx1"/>
            </a:solidFill>
          </a:endParaRPr>
        </a:p>
      </dgm:t>
    </dgm:pt>
    <dgm:pt modelId="{4E1852D9-94F6-468C-BD4A-038BDED8BA46}" type="parTrans" cxnId="{A44CEBCE-72B8-4B97-BE80-A5C74C6C7F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F7A1644-21C6-4D12-A142-4DDF71C06FA2}" type="sibTrans" cxnId="{A44CEBCE-72B8-4B97-BE80-A5C74C6C7F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28B0B8B-5A3A-4DE2-8FA3-6F5F808F6891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6. </a:t>
          </a:r>
          <a:r>
            <a:rPr lang="en-US" dirty="0" err="1" smtClean="0">
              <a:solidFill>
                <a:schemeClr val="tx1"/>
              </a:solidFill>
            </a:rPr>
            <a:t>Memperhatikan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perbedaan</a:t>
          </a:r>
          <a:r>
            <a:rPr lang="en-US" dirty="0" smtClean="0">
              <a:solidFill>
                <a:schemeClr val="tx1"/>
              </a:solidFill>
            </a:rPr>
            <a:t> individual</a:t>
          </a:r>
          <a:endParaRPr lang="en-US" dirty="0">
            <a:solidFill>
              <a:schemeClr val="tx1"/>
            </a:solidFill>
          </a:endParaRPr>
        </a:p>
      </dgm:t>
    </dgm:pt>
    <dgm:pt modelId="{AC1367D4-C0B8-4E0E-8052-B06F4151DBE2}" type="parTrans" cxnId="{20946281-E711-44F7-823A-F524F9D7DC2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C90F653-EB3A-461D-979B-849B2DDD8A6D}" type="sibTrans" cxnId="{20946281-E711-44F7-823A-F524F9D7DC2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A500F16-774D-408E-A35F-F1E75D190381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7. </a:t>
          </a:r>
          <a:r>
            <a:rPr lang="en-US" dirty="0" err="1" smtClean="0">
              <a:solidFill>
                <a:schemeClr val="tx1"/>
              </a:solidFill>
            </a:rPr>
            <a:t>Kurang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menyukai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adanya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sistem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penilaian</a:t>
          </a:r>
          <a:endParaRPr lang="en-US" dirty="0">
            <a:solidFill>
              <a:schemeClr val="tx1"/>
            </a:solidFill>
          </a:endParaRPr>
        </a:p>
      </dgm:t>
    </dgm:pt>
    <dgm:pt modelId="{7ED8489F-354F-47C8-BC9F-6CF753A2624D}" type="parTrans" cxnId="{8BF80B74-DA64-48C1-A32C-9EF4E70625E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32B11A4-8274-4830-89B3-E42B006EC8F5}" type="sibTrans" cxnId="{8BF80B74-DA64-48C1-A32C-9EF4E70625E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7D4AA09-C333-408C-A517-59D20E78DD3A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8. </a:t>
          </a:r>
          <a:r>
            <a:rPr lang="en-US" dirty="0" err="1" smtClean="0">
              <a:solidFill>
                <a:schemeClr val="tx1"/>
              </a:solidFill>
            </a:rPr>
            <a:t>Memiliki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kebutuhan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untuk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dihargai</a:t>
          </a:r>
          <a:endParaRPr lang="en-US" dirty="0">
            <a:solidFill>
              <a:schemeClr val="tx1"/>
            </a:solidFill>
          </a:endParaRPr>
        </a:p>
      </dgm:t>
    </dgm:pt>
    <dgm:pt modelId="{1BB091EA-9301-4100-8AC1-C89F9BDE2BDC}" type="parTrans" cxnId="{072B4E37-1D86-40EB-A260-8B05AAB2822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D7C5CE7-094C-417D-A714-B77721E19660}" type="sibTrans" cxnId="{072B4E37-1D86-40EB-A260-8B05AAB2822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216B75C-A09F-404C-AEAD-AD8BD1FE3337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9. </a:t>
          </a:r>
          <a:r>
            <a:rPr lang="en-US" dirty="0" err="1" smtClean="0">
              <a:solidFill>
                <a:schemeClr val="tx1"/>
              </a:solidFill>
            </a:rPr>
            <a:t>Menginginkan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lingkungan</a:t>
          </a:r>
          <a:r>
            <a:rPr lang="en-US" dirty="0" smtClean="0">
              <a:solidFill>
                <a:schemeClr val="tx1"/>
              </a:solidFill>
            </a:rPr>
            <a:t> yang </a:t>
          </a:r>
          <a:r>
            <a:rPr lang="en-US" dirty="0" err="1" smtClean="0">
              <a:solidFill>
                <a:schemeClr val="tx1"/>
              </a:solidFill>
            </a:rPr>
            <a:t>kondusif</a:t>
          </a:r>
          <a:endParaRPr lang="en-US" dirty="0">
            <a:solidFill>
              <a:schemeClr val="tx1"/>
            </a:solidFill>
          </a:endParaRPr>
        </a:p>
      </dgm:t>
    </dgm:pt>
    <dgm:pt modelId="{713BD395-FC00-4BB3-B32F-1A96B3BF2169}" type="parTrans" cxnId="{C162CE69-A7CE-4859-9F19-988A9E132AC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B7ED297-F8A6-4201-B925-F843D734FBD7}" type="sibTrans" cxnId="{C162CE69-A7CE-4859-9F19-988A9E132AC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0738589-C49E-4D3E-BB73-15F955A50308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10. </a:t>
          </a:r>
          <a:r>
            <a:rPr lang="en-US" dirty="0" err="1" smtClean="0">
              <a:solidFill>
                <a:schemeClr val="tx1"/>
              </a:solidFill>
            </a:rPr>
            <a:t>Termotivasi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secara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intrinsik</a:t>
          </a:r>
          <a:r>
            <a:rPr lang="en-US" dirty="0" smtClean="0">
              <a:solidFill>
                <a:schemeClr val="tx1"/>
              </a:solidFill>
            </a:rPr>
            <a:t> &amp; </a:t>
          </a:r>
          <a:r>
            <a:rPr lang="en-US" dirty="0" err="1" smtClean="0">
              <a:solidFill>
                <a:schemeClr val="tx1"/>
              </a:solidFill>
            </a:rPr>
            <a:t>ekstrinsik</a:t>
          </a:r>
          <a:endParaRPr lang="en-US" dirty="0">
            <a:solidFill>
              <a:schemeClr val="tx1"/>
            </a:solidFill>
          </a:endParaRPr>
        </a:p>
      </dgm:t>
    </dgm:pt>
    <dgm:pt modelId="{FFBD0557-8631-4823-B78E-CE5F8F6AF92F}" type="parTrans" cxnId="{706F0A5E-CE75-490E-91FF-D786E32A2A5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8AA46B2-139F-483E-890F-D8BCAA1F99F6}" type="sibTrans" cxnId="{706F0A5E-CE75-490E-91FF-D786E32A2A5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D8A3C6D-5719-46D1-BECA-26CB32BF5588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11. </a:t>
          </a:r>
          <a:r>
            <a:rPr lang="en-US" dirty="0" err="1" smtClean="0">
              <a:solidFill>
                <a:schemeClr val="tx1"/>
              </a:solidFill>
            </a:rPr>
            <a:t>Peran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fasilitator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sebagai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i="1" dirty="0" smtClean="0">
              <a:solidFill>
                <a:schemeClr val="tx1"/>
              </a:solidFill>
            </a:rPr>
            <a:t>agent of change</a:t>
          </a:r>
          <a:endParaRPr lang="en-US" dirty="0">
            <a:solidFill>
              <a:schemeClr val="tx1"/>
            </a:solidFill>
          </a:endParaRPr>
        </a:p>
      </dgm:t>
    </dgm:pt>
    <dgm:pt modelId="{088F694B-DEE7-4091-AED0-6F967CF97C01}" type="parTrans" cxnId="{92D08AB5-22AF-4A65-B9BA-0208ED8ECDC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D5EEA97-8C44-42AE-B52C-E517FEC2688D}" type="sibTrans" cxnId="{92D08AB5-22AF-4A65-B9BA-0208ED8ECDC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C7F93A6-0EF0-4B21-BAAB-BCBDB50E9F70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12. </a:t>
          </a:r>
          <a:r>
            <a:rPr lang="en-US" dirty="0" err="1" smtClean="0">
              <a:solidFill>
                <a:schemeClr val="tx1"/>
              </a:solidFill>
            </a:rPr>
            <a:t>Memerlukan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stimulan</a:t>
          </a:r>
          <a:r>
            <a:rPr lang="en-US" dirty="0" smtClean="0">
              <a:solidFill>
                <a:schemeClr val="tx1"/>
              </a:solidFill>
            </a:rPr>
            <a:t> yang </a:t>
          </a:r>
          <a:r>
            <a:rPr lang="en-US" dirty="0" err="1" smtClean="0">
              <a:solidFill>
                <a:schemeClr val="tx1"/>
              </a:solidFill>
            </a:rPr>
            <a:t>variatif</a:t>
          </a:r>
          <a:endParaRPr lang="en-US" dirty="0">
            <a:solidFill>
              <a:schemeClr val="tx1"/>
            </a:solidFill>
          </a:endParaRPr>
        </a:p>
      </dgm:t>
    </dgm:pt>
    <dgm:pt modelId="{FA6CA0DD-9E53-4EBE-B429-73A5A982669F}" type="parTrans" cxnId="{7B1D58A0-66AF-429E-B47B-CA3FE451E49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AAA3871-C18F-46D2-BA82-FAE8EE0DD749}" type="sibTrans" cxnId="{7B1D58A0-66AF-429E-B47B-CA3FE451E49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B3AA4F3-C7F6-4804-890C-4A4DBECF5A9A}" type="pres">
      <dgm:prSet presAssocID="{94157FD7-F0AE-45A1-87F5-25EA3EB8E992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51141DE3-76C5-45D7-8FD4-35AB3026E539}" type="pres">
      <dgm:prSet presAssocID="{2D7DA491-3847-4E33-BB57-76BDBB542F01}" presName="compNode" presStyleCnt="0"/>
      <dgm:spPr/>
    </dgm:pt>
    <dgm:pt modelId="{9AA234E1-8180-43CC-BCC6-4C0D95A213FF}" type="pres">
      <dgm:prSet presAssocID="{2D7DA491-3847-4E33-BB57-76BDBB542F01}" presName="dummyConnPt" presStyleCnt="0"/>
      <dgm:spPr/>
    </dgm:pt>
    <dgm:pt modelId="{AE5B320C-EB8B-4449-A085-06772AB303C6}" type="pres">
      <dgm:prSet presAssocID="{2D7DA491-3847-4E33-BB57-76BDBB542F01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90A1F-4079-4366-A5CB-A50F41326CE1}" type="pres">
      <dgm:prSet presAssocID="{C010D946-08DF-41F8-B0C4-94F1EE743786}" presName="sibTrans" presStyleLbl="bgSibTrans2D1" presStyleIdx="0" presStyleCnt="11"/>
      <dgm:spPr/>
      <dgm:t>
        <a:bodyPr/>
        <a:lstStyle/>
        <a:p>
          <a:endParaRPr lang="en-US"/>
        </a:p>
      </dgm:t>
    </dgm:pt>
    <dgm:pt modelId="{D0CD1BEB-9916-4C84-A8ED-53332689E93C}" type="pres">
      <dgm:prSet presAssocID="{F22B5350-5EFD-498F-ABE2-B5DAE4623087}" presName="compNode" presStyleCnt="0"/>
      <dgm:spPr/>
    </dgm:pt>
    <dgm:pt modelId="{BF7B6375-75B3-43B0-AF93-C1F920580833}" type="pres">
      <dgm:prSet presAssocID="{F22B5350-5EFD-498F-ABE2-B5DAE4623087}" presName="dummyConnPt" presStyleCnt="0"/>
      <dgm:spPr/>
    </dgm:pt>
    <dgm:pt modelId="{9A4AD46E-CAE2-4CC2-BE32-02EB0DEAD084}" type="pres">
      <dgm:prSet presAssocID="{F22B5350-5EFD-498F-ABE2-B5DAE4623087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FD7487-5D36-471E-AD79-6F02A09B21BD}" type="pres">
      <dgm:prSet presAssocID="{CF3850E0-344B-4D08-9811-6A3A20308522}" presName="sibTrans" presStyleLbl="bgSibTrans2D1" presStyleIdx="1" presStyleCnt="11"/>
      <dgm:spPr/>
      <dgm:t>
        <a:bodyPr/>
        <a:lstStyle/>
        <a:p>
          <a:endParaRPr lang="en-US"/>
        </a:p>
      </dgm:t>
    </dgm:pt>
    <dgm:pt modelId="{86B1C3C1-6D9A-423B-BEED-AE25610BFDED}" type="pres">
      <dgm:prSet presAssocID="{74BEDD14-7E33-460E-89D0-C206AEA66FF0}" presName="compNode" presStyleCnt="0"/>
      <dgm:spPr/>
    </dgm:pt>
    <dgm:pt modelId="{BFEFA057-BEFD-49A5-9CAC-8DFC92786A14}" type="pres">
      <dgm:prSet presAssocID="{74BEDD14-7E33-460E-89D0-C206AEA66FF0}" presName="dummyConnPt" presStyleCnt="0"/>
      <dgm:spPr/>
    </dgm:pt>
    <dgm:pt modelId="{D4008C2E-A3E0-4E6A-8FF7-8E0681507373}" type="pres">
      <dgm:prSet presAssocID="{74BEDD14-7E33-460E-89D0-C206AEA66FF0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F5EE58-16A4-4FCA-95BF-8710B3D4A010}" type="pres">
      <dgm:prSet presAssocID="{8E12CF61-F4FB-4F12-98D5-4A94E3F31FDF}" presName="sibTrans" presStyleLbl="bgSibTrans2D1" presStyleIdx="2" presStyleCnt="11"/>
      <dgm:spPr/>
      <dgm:t>
        <a:bodyPr/>
        <a:lstStyle/>
        <a:p>
          <a:endParaRPr lang="en-US"/>
        </a:p>
      </dgm:t>
    </dgm:pt>
    <dgm:pt modelId="{61106771-30B7-406A-82F5-11A9F9310787}" type="pres">
      <dgm:prSet presAssocID="{9ACAFA91-1661-4C87-B666-94BA3A626601}" presName="compNode" presStyleCnt="0"/>
      <dgm:spPr/>
    </dgm:pt>
    <dgm:pt modelId="{28E01EF0-0963-470B-96E3-B4F62327A482}" type="pres">
      <dgm:prSet presAssocID="{9ACAFA91-1661-4C87-B666-94BA3A626601}" presName="dummyConnPt" presStyleCnt="0"/>
      <dgm:spPr/>
    </dgm:pt>
    <dgm:pt modelId="{39B3718C-C1E6-4B22-9B74-087183A1077A}" type="pres">
      <dgm:prSet presAssocID="{9ACAFA91-1661-4C87-B666-94BA3A626601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276425-1284-4603-ACDA-CE3361E633E4}" type="pres">
      <dgm:prSet presAssocID="{97700ADD-63A0-4398-88AA-EC45BDEDF809}" presName="sibTrans" presStyleLbl="bgSibTrans2D1" presStyleIdx="3" presStyleCnt="11"/>
      <dgm:spPr/>
      <dgm:t>
        <a:bodyPr/>
        <a:lstStyle/>
        <a:p>
          <a:endParaRPr lang="en-US"/>
        </a:p>
      </dgm:t>
    </dgm:pt>
    <dgm:pt modelId="{875B865E-0D51-492A-BA52-3FADF51F2F92}" type="pres">
      <dgm:prSet presAssocID="{B1CF349A-D183-45CC-8739-E4A3D92C5648}" presName="compNode" presStyleCnt="0"/>
      <dgm:spPr/>
    </dgm:pt>
    <dgm:pt modelId="{B9967E2F-F51B-47BA-9679-63330AF3EA69}" type="pres">
      <dgm:prSet presAssocID="{B1CF349A-D183-45CC-8739-E4A3D92C5648}" presName="dummyConnPt" presStyleCnt="0"/>
      <dgm:spPr/>
    </dgm:pt>
    <dgm:pt modelId="{05FDB545-7E24-4A6D-B793-0039E6A18C27}" type="pres">
      <dgm:prSet presAssocID="{B1CF349A-D183-45CC-8739-E4A3D92C5648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5EF55A-41BE-495F-AA93-58C50A552178}" type="pres">
      <dgm:prSet presAssocID="{1F7A1644-21C6-4D12-A142-4DDF71C06FA2}" presName="sibTrans" presStyleLbl="bgSibTrans2D1" presStyleIdx="4" presStyleCnt="11"/>
      <dgm:spPr/>
      <dgm:t>
        <a:bodyPr/>
        <a:lstStyle/>
        <a:p>
          <a:endParaRPr lang="en-US"/>
        </a:p>
      </dgm:t>
    </dgm:pt>
    <dgm:pt modelId="{28558F90-5437-45F8-A44F-C2FF56B7ADE6}" type="pres">
      <dgm:prSet presAssocID="{328B0B8B-5A3A-4DE2-8FA3-6F5F808F6891}" presName="compNode" presStyleCnt="0"/>
      <dgm:spPr/>
    </dgm:pt>
    <dgm:pt modelId="{24111BB1-AD01-4405-B69A-B992F43878B4}" type="pres">
      <dgm:prSet presAssocID="{328B0B8B-5A3A-4DE2-8FA3-6F5F808F6891}" presName="dummyConnPt" presStyleCnt="0"/>
      <dgm:spPr/>
    </dgm:pt>
    <dgm:pt modelId="{B07E996F-5FD4-4D23-B9CF-34853AF43415}" type="pres">
      <dgm:prSet presAssocID="{328B0B8B-5A3A-4DE2-8FA3-6F5F808F6891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7E9646-6F6D-4CA9-B95E-E97971C74D39}" type="pres">
      <dgm:prSet presAssocID="{6C90F653-EB3A-461D-979B-849B2DDD8A6D}" presName="sibTrans" presStyleLbl="bgSibTrans2D1" presStyleIdx="5" presStyleCnt="11"/>
      <dgm:spPr/>
      <dgm:t>
        <a:bodyPr/>
        <a:lstStyle/>
        <a:p>
          <a:endParaRPr lang="en-US"/>
        </a:p>
      </dgm:t>
    </dgm:pt>
    <dgm:pt modelId="{3AA19E57-9B41-4AD7-84D8-C8F9223EC5CE}" type="pres">
      <dgm:prSet presAssocID="{2A500F16-774D-408E-A35F-F1E75D190381}" presName="compNode" presStyleCnt="0"/>
      <dgm:spPr/>
    </dgm:pt>
    <dgm:pt modelId="{2795DB49-827A-4803-9EF1-98944859D144}" type="pres">
      <dgm:prSet presAssocID="{2A500F16-774D-408E-A35F-F1E75D190381}" presName="dummyConnPt" presStyleCnt="0"/>
      <dgm:spPr/>
    </dgm:pt>
    <dgm:pt modelId="{0EBA5830-BF2B-453C-86BD-59CEB0776BB5}" type="pres">
      <dgm:prSet presAssocID="{2A500F16-774D-408E-A35F-F1E75D190381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690584-DCC1-4CF1-9B30-455DB2EC6334}" type="pres">
      <dgm:prSet presAssocID="{832B11A4-8274-4830-89B3-E42B006EC8F5}" presName="sibTrans" presStyleLbl="bgSibTrans2D1" presStyleIdx="6" presStyleCnt="11"/>
      <dgm:spPr/>
      <dgm:t>
        <a:bodyPr/>
        <a:lstStyle/>
        <a:p>
          <a:endParaRPr lang="en-US"/>
        </a:p>
      </dgm:t>
    </dgm:pt>
    <dgm:pt modelId="{CFF25E03-A670-473D-AE59-4A48F7519B09}" type="pres">
      <dgm:prSet presAssocID="{37D4AA09-C333-408C-A517-59D20E78DD3A}" presName="compNode" presStyleCnt="0"/>
      <dgm:spPr/>
    </dgm:pt>
    <dgm:pt modelId="{7CE5EC7A-EBC5-4202-801D-56839D69AB98}" type="pres">
      <dgm:prSet presAssocID="{37D4AA09-C333-408C-A517-59D20E78DD3A}" presName="dummyConnPt" presStyleCnt="0"/>
      <dgm:spPr/>
    </dgm:pt>
    <dgm:pt modelId="{07ED4698-7DAC-4D32-9F1E-508A2B83CD84}" type="pres">
      <dgm:prSet presAssocID="{37D4AA09-C333-408C-A517-59D20E78DD3A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FCC134-571E-43AC-8EFB-B647DC17FBEA}" type="pres">
      <dgm:prSet presAssocID="{DD7C5CE7-094C-417D-A714-B77721E19660}" presName="sibTrans" presStyleLbl="bgSibTrans2D1" presStyleIdx="7" presStyleCnt="11"/>
      <dgm:spPr/>
      <dgm:t>
        <a:bodyPr/>
        <a:lstStyle/>
        <a:p>
          <a:endParaRPr lang="en-US"/>
        </a:p>
      </dgm:t>
    </dgm:pt>
    <dgm:pt modelId="{CB376567-29F3-49AA-A790-7F7A034510D0}" type="pres">
      <dgm:prSet presAssocID="{5216B75C-A09F-404C-AEAD-AD8BD1FE3337}" presName="compNode" presStyleCnt="0"/>
      <dgm:spPr/>
    </dgm:pt>
    <dgm:pt modelId="{43067FFC-8967-4744-9AC5-3206EF9D72B6}" type="pres">
      <dgm:prSet presAssocID="{5216B75C-A09F-404C-AEAD-AD8BD1FE3337}" presName="dummyConnPt" presStyleCnt="0"/>
      <dgm:spPr/>
    </dgm:pt>
    <dgm:pt modelId="{8EC3F10D-ABF4-49D5-9C0B-71876C533B02}" type="pres">
      <dgm:prSet presAssocID="{5216B75C-A09F-404C-AEAD-AD8BD1FE3337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BEC3D8-56A9-412F-9D7F-05619C2191F0}" type="pres">
      <dgm:prSet presAssocID="{4B7ED297-F8A6-4201-B925-F843D734FBD7}" presName="sibTrans" presStyleLbl="bgSibTrans2D1" presStyleIdx="8" presStyleCnt="11"/>
      <dgm:spPr/>
      <dgm:t>
        <a:bodyPr/>
        <a:lstStyle/>
        <a:p>
          <a:endParaRPr lang="en-US"/>
        </a:p>
      </dgm:t>
    </dgm:pt>
    <dgm:pt modelId="{0380DAA1-8960-46DF-B2F5-9D7BE1E0BEEF}" type="pres">
      <dgm:prSet presAssocID="{30738589-C49E-4D3E-BB73-15F955A50308}" presName="compNode" presStyleCnt="0"/>
      <dgm:spPr/>
    </dgm:pt>
    <dgm:pt modelId="{1BA3AE6B-B007-4455-AE72-2B73C93AF692}" type="pres">
      <dgm:prSet presAssocID="{30738589-C49E-4D3E-BB73-15F955A50308}" presName="dummyConnPt" presStyleCnt="0"/>
      <dgm:spPr/>
    </dgm:pt>
    <dgm:pt modelId="{6CCD6A24-4566-4C87-AD8E-3AB75DE6AC50}" type="pres">
      <dgm:prSet presAssocID="{30738589-C49E-4D3E-BB73-15F955A50308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AF0B05-2107-4E4B-8996-869B9B781E35}" type="pres">
      <dgm:prSet presAssocID="{18AA46B2-139F-483E-890F-D8BCAA1F99F6}" presName="sibTrans" presStyleLbl="bgSibTrans2D1" presStyleIdx="9" presStyleCnt="11"/>
      <dgm:spPr/>
      <dgm:t>
        <a:bodyPr/>
        <a:lstStyle/>
        <a:p>
          <a:endParaRPr lang="en-US"/>
        </a:p>
      </dgm:t>
    </dgm:pt>
    <dgm:pt modelId="{8E33F273-0D3D-46EE-A429-12E753D424D0}" type="pres">
      <dgm:prSet presAssocID="{FD8A3C6D-5719-46D1-BECA-26CB32BF5588}" presName="compNode" presStyleCnt="0"/>
      <dgm:spPr/>
    </dgm:pt>
    <dgm:pt modelId="{A781E2C0-68E1-4D6C-9796-40AA4B76568A}" type="pres">
      <dgm:prSet presAssocID="{FD8A3C6D-5719-46D1-BECA-26CB32BF5588}" presName="dummyConnPt" presStyleCnt="0"/>
      <dgm:spPr/>
    </dgm:pt>
    <dgm:pt modelId="{A0EF6E38-BA03-4806-B4B4-F048843FCAD4}" type="pres">
      <dgm:prSet presAssocID="{FD8A3C6D-5719-46D1-BECA-26CB32BF5588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76991A-1005-4FCD-8140-22139D239D6B}" type="pres">
      <dgm:prSet presAssocID="{BD5EEA97-8C44-42AE-B52C-E517FEC2688D}" presName="sibTrans" presStyleLbl="bgSibTrans2D1" presStyleIdx="10" presStyleCnt="11"/>
      <dgm:spPr/>
      <dgm:t>
        <a:bodyPr/>
        <a:lstStyle/>
        <a:p>
          <a:endParaRPr lang="en-US"/>
        </a:p>
      </dgm:t>
    </dgm:pt>
    <dgm:pt modelId="{32EB5CE9-EFC1-4718-B481-6FCBC5A6B632}" type="pres">
      <dgm:prSet presAssocID="{9C7F93A6-0EF0-4B21-BAAB-BCBDB50E9F70}" presName="compNode" presStyleCnt="0"/>
      <dgm:spPr/>
    </dgm:pt>
    <dgm:pt modelId="{725F67DC-FBF6-4F5A-B123-83E24331D9E1}" type="pres">
      <dgm:prSet presAssocID="{9C7F93A6-0EF0-4B21-BAAB-BCBDB50E9F70}" presName="dummyConnPt" presStyleCnt="0"/>
      <dgm:spPr/>
    </dgm:pt>
    <dgm:pt modelId="{0FAEF9C7-584F-4313-8487-44CC5F6F44CA}" type="pres">
      <dgm:prSet presAssocID="{9C7F93A6-0EF0-4B21-BAAB-BCBDB50E9F70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6F0A5E-CE75-490E-91FF-D786E32A2A52}" srcId="{94157FD7-F0AE-45A1-87F5-25EA3EB8E992}" destId="{30738589-C49E-4D3E-BB73-15F955A50308}" srcOrd="9" destOrd="0" parTransId="{FFBD0557-8631-4823-B78E-CE5F8F6AF92F}" sibTransId="{18AA46B2-139F-483E-890F-D8BCAA1F99F6}"/>
    <dgm:cxn modelId="{7A66B3AB-746B-4CFE-AE68-65DB8B0465E9}" type="presOf" srcId="{BD5EEA97-8C44-42AE-B52C-E517FEC2688D}" destId="{E876991A-1005-4FCD-8140-22139D239D6B}" srcOrd="0" destOrd="0" presId="urn:microsoft.com/office/officeart/2005/8/layout/bProcess4"/>
    <dgm:cxn modelId="{48D2DF1A-9C16-4426-AA2E-5FBD4E1A52AD}" type="presOf" srcId="{8E12CF61-F4FB-4F12-98D5-4A94E3F31FDF}" destId="{E2F5EE58-16A4-4FCA-95BF-8710B3D4A010}" srcOrd="0" destOrd="0" presId="urn:microsoft.com/office/officeart/2005/8/layout/bProcess4"/>
    <dgm:cxn modelId="{843A4ED4-831E-409E-BBBD-CF28CAE4059B}" type="presOf" srcId="{94157FD7-F0AE-45A1-87F5-25EA3EB8E992}" destId="{EB3AA4F3-C7F6-4804-890C-4A4DBECF5A9A}" srcOrd="0" destOrd="0" presId="urn:microsoft.com/office/officeart/2005/8/layout/bProcess4"/>
    <dgm:cxn modelId="{E53C0DF0-8206-43E6-9588-2EBB6E4858DF}" srcId="{94157FD7-F0AE-45A1-87F5-25EA3EB8E992}" destId="{2D7DA491-3847-4E33-BB57-76BDBB542F01}" srcOrd="0" destOrd="0" parTransId="{54295DC4-6394-4E21-8657-E151C0906FF7}" sibTransId="{C010D946-08DF-41F8-B0C4-94F1EE743786}"/>
    <dgm:cxn modelId="{0C799DB3-94B1-4C01-83AD-63FAD741DDC5}" type="presOf" srcId="{9ACAFA91-1661-4C87-B666-94BA3A626601}" destId="{39B3718C-C1E6-4B22-9B74-087183A1077A}" srcOrd="0" destOrd="0" presId="urn:microsoft.com/office/officeart/2005/8/layout/bProcess4"/>
    <dgm:cxn modelId="{47889022-1166-46AA-9240-ED6D8ECDC517}" type="presOf" srcId="{CF3850E0-344B-4D08-9811-6A3A20308522}" destId="{E3FD7487-5D36-471E-AD79-6F02A09B21BD}" srcOrd="0" destOrd="0" presId="urn:microsoft.com/office/officeart/2005/8/layout/bProcess4"/>
    <dgm:cxn modelId="{9794CAFB-121C-49C6-B13C-C7FBBC4C0EA4}" type="presOf" srcId="{328B0B8B-5A3A-4DE2-8FA3-6F5F808F6891}" destId="{B07E996F-5FD4-4D23-B9CF-34853AF43415}" srcOrd="0" destOrd="0" presId="urn:microsoft.com/office/officeart/2005/8/layout/bProcess4"/>
    <dgm:cxn modelId="{A495074B-36C7-4FCC-87EC-2C4BAC7C6716}" type="presOf" srcId="{30738589-C49E-4D3E-BB73-15F955A50308}" destId="{6CCD6A24-4566-4C87-AD8E-3AB75DE6AC50}" srcOrd="0" destOrd="0" presId="urn:microsoft.com/office/officeart/2005/8/layout/bProcess4"/>
    <dgm:cxn modelId="{E96B9B87-C34A-46C7-AC02-F1807D097B4C}" type="presOf" srcId="{DD7C5CE7-094C-417D-A714-B77721E19660}" destId="{3AFCC134-571E-43AC-8EFB-B647DC17FBEA}" srcOrd="0" destOrd="0" presId="urn:microsoft.com/office/officeart/2005/8/layout/bProcess4"/>
    <dgm:cxn modelId="{92D08AB5-22AF-4A65-B9BA-0208ED8ECDC2}" srcId="{94157FD7-F0AE-45A1-87F5-25EA3EB8E992}" destId="{FD8A3C6D-5719-46D1-BECA-26CB32BF5588}" srcOrd="10" destOrd="0" parTransId="{088F694B-DEE7-4091-AED0-6F967CF97C01}" sibTransId="{BD5EEA97-8C44-42AE-B52C-E517FEC2688D}"/>
    <dgm:cxn modelId="{04D967CE-69CD-44F9-852F-05459D293131}" type="presOf" srcId="{FD8A3C6D-5719-46D1-BECA-26CB32BF5588}" destId="{A0EF6E38-BA03-4806-B4B4-F048843FCAD4}" srcOrd="0" destOrd="0" presId="urn:microsoft.com/office/officeart/2005/8/layout/bProcess4"/>
    <dgm:cxn modelId="{072B4E37-1D86-40EB-A260-8B05AAB28221}" srcId="{94157FD7-F0AE-45A1-87F5-25EA3EB8E992}" destId="{37D4AA09-C333-408C-A517-59D20E78DD3A}" srcOrd="7" destOrd="0" parTransId="{1BB091EA-9301-4100-8AC1-C89F9BDE2BDC}" sibTransId="{DD7C5CE7-094C-417D-A714-B77721E19660}"/>
    <dgm:cxn modelId="{C162CE69-A7CE-4859-9F19-988A9E132AC3}" srcId="{94157FD7-F0AE-45A1-87F5-25EA3EB8E992}" destId="{5216B75C-A09F-404C-AEAD-AD8BD1FE3337}" srcOrd="8" destOrd="0" parTransId="{713BD395-FC00-4BB3-B32F-1A96B3BF2169}" sibTransId="{4B7ED297-F8A6-4201-B925-F843D734FBD7}"/>
    <dgm:cxn modelId="{AB2BA665-6642-4830-9FED-4ED301ECF11A}" srcId="{94157FD7-F0AE-45A1-87F5-25EA3EB8E992}" destId="{F22B5350-5EFD-498F-ABE2-B5DAE4623087}" srcOrd="1" destOrd="0" parTransId="{EE49B51A-D58F-4283-8410-7CF4251E8CBA}" sibTransId="{CF3850E0-344B-4D08-9811-6A3A20308522}"/>
    <dgm:cxn modelId="{A44CEBCE-72B8-4B97-BE80-A5C74C6C7FE5}" srcId="{94157FD7-F0AE-45A1-87F5-25EA3EB8E992}" destId="{B1CF349A-D183-45CC-8739-E4A3D92C5648}" srcOrd="4" destOrd="0" parTransId="{4E1852D9-94F6-468C-BD4A-038BDED8BA46}" sibTransId="{1F7A1644-21C6-4D12-A142-4DDF71C06FA2}"/>
    <dgm:cxn modelId="{ECFE3EF3-0A3B-4B17-87BF-93DABC932D32}" type="presOf" srcId="{5216B75C-A09F-404C-AEAD-AD8BD1FE3337}" destId="{8EC3F10D-ABF4-49D5-9C0B-71876C533B02}" srcOrd="0" destOrd="0" presId="urn:microsoft.com/office/officeart/2005/8/layout/bProcess4"/>
    <dgm:cxn modelId="{0B6D0C84-6324-4399-A239-E6FED39589D0}" type="presOf" srcId="{4B7ED297-F8A6-4201-B925-F843D734FBD7}" destId="{31BEC3D8-56A9-412F-9D7F-05619C2191F0}" srcOrd="0" destOrd="0" presId="urn:microsoft.com/office/officeart/2005/8/layout/bProcess4"/>
    <dgm:cxn modelId="{C6CDBF38-73EF-4F42-80E8-6081018476F8}" type="presOf" srcId="{18AA46B2-139F-483E-890F-D8BCAA1F99F6}" destId="{65AF0B05-2107-4E4B-8996-869B9B781E35}" srcOrd="0" destOrd="0" presId="urn:microsoft.com/office/officeart/2005/8/layout/bProcess4"/>
    <dgm:cxn modelId="{653B057C-CB59-4D08-8E9C-224F00374985}" type="presOf" srcId="{B1CF349A-D183-45CC-8739-E4A3D92C5648}" destId="{05FDB545-7E24-4A6D-B793-0039E6A18C27}" srcOrd="0" destOrd="0" presId="urn:microsoft.com/office/officeart/2005/8/layout/bProcess4"/>
    <dgm:cxn modelId="{C4642CF8-13BC-4D04-85F2-67D41BB0FC79}" type="presOf" srcId="{74BEDD14-7E33-460E-89D0-C206AEA66FF0}" destId="{D4008C2E-A3E0-4E6A-8FF7-8E0681507373}" srcOrd="0" destOrd="0" presId="urn:microsoft.com/office/officeart/2005/8/layout/bProcess4"/>
    <dgm:cxn modelId="{74905FF3-4DF8-4430-BD3F-130466CED2D8}" type="presOf" srcId="{2A500F16-774D-408E-A35F-F1E75D190381}" destId="{0EBA5830-BF2B-453C-86BD-59CEB0776BB5}" srcOrd="0" destOrd="0" presId="urn:microsoft.com/office/officeart/2005/8/layout/bProcess4"/>
    <dgm:cxn modelId="{A33759B0-F801-40F4-A92A-87698EA8B7FB}" type="presOf" srcId="{37D4AA09-C333-408C-A517-59D20E78DD3A}" destId="{07ED4698-7DAC-4D32-9F1E-508A2B83CD84}" srcOrd="0" destOrd="0" presId="urn:microsoft.com/office/officeart/2005/8/layout/bProcess4"/>
    <dgm:cxn modelId="{94997E26-99B3-44A9-8680-BB7628775838}" type="presOf" srcId="{97700ADD-63A0-4398-88AA-EC45BDEDF809}" destId="{28276425-1284-4603-ACDA-CE3361E633E4}" srcOrd="0" destOrd="0" presId="urn:microsoft.com/office/officeart/2005/8/layout/bProcess4"/>
    <dgm:cxn modelId="{0A7D6844-483A-40FF-8365-0FA13C7FD591}" type="presOf" srcId="{9C7F93A6-0EF0-4B21-BAAB-BCBDB50E9F70}" destId="{0FAEF9C7-584F-4313-8487-44CC5F6F44CA}" srcOrd="0" destOrd="0" presId="urn:microsoft.com/office/officeart/2005/8/layout/bProcess4"/>
    <dgm:cxn modelId="{20946281-E711-44F7-823A-F524F9D7DC2D}" srcId="{94157FD7-F0AE-45A1-87F5-25EA3EB8E992}" destId="{328B0B8B-5A3A-4DE2-8FA3-6F5F808F6891}" srcOrd="5" destOrd="0" parTransId="{AC1367D4-C0B8-4E0E-8052-B06F4151DBE2}" sibTransId="{6C90F653-EB3A-461D-979B-849B2DDD8A6D}"/>
    <dgm:cxn modelId="{BC2AB22E-A041-44A8-BB2F-16ACB3E14018}" type="presOf" srcId="{6C90F653-EB3A-461D-979B-849B2DDD8A6D}" destId="{317E9646-6F6D-4CA9-B95E-E97971C74D39}" srcOrd="0" destOrd="0" presId="urn:microsoft.com/office/officeart/2005/8/layout/bProcess4"/>
    <dgm:cxn modelId="{4A79D333-4AB5-4F69-9921-828A9179E12B}" srcId="{94157FD7-F0AE-45A1-87F5-25EA3EB8E992}" destId="{74BEDD14-7E33-460E-89D0-C206AEA66FF0}" srcOrd="2" destOrd="0" parTransId="{7467A9C5-FBE2-443A-A692-365D7C52B374}" sibTransId="{8E12CF61-F4FB-4F12-98D5-4A94E3F31FDF}"/>
    <dgm:cxn modelId="{8BF80B74-DA64-48C1-A32C-9EF4E70625ED}" srcId="{94157FD7-F0AE-45A1-87F5-25EA3EB8E992}" destId="{2A500F16-774D-408E-A35F-F1E75D190381}" srcOrd="6" destOrd="0" parTransId="{7ED8489F-354F-47C8-BC9F-6CF753A2624D}" sibTransId="{832B11A4-8274-4830-89B3-E42B006EC8F5}"/>
    <dgm:cxn modelId="{C2B89E68-2497-4EAF-90F6-6F8A8FA40ECF}" type="presOf" srcId="{C010D946-08DF-41F8-B0C4-94F1EE743786}" destId="{EAE90A1F-4079-4366-A5CB-A50F41326CE1}" srcOrd="0" destOrd="0" presId="urn:microsoft.com/office/officeart/2005/8/layout/bProcess4"/>
    <dgm:cxn modelId="{6D41085B-5DCC-420E-ABFF-366F3F5BAD0A}" type="presOf" srcId="{832B11A4-8274-4830-89B3-E42B006EC8F5}" destId="{26690584-DCC1-4CF1-9B30-455DB2EC6334}" srcOrd="0" destOrd="0" presId="urn:microsoft.com/office/officeart/2005/8/layout/bProcess4"/>
    <dgm:cxn modelId="{5EB57CA6-806A-48E7-8616-1B96E75E364E}" type="presOf" srcId="{F22B5350-5EFD-498F-ABE2-B5DAE4623087}" destId="{9A4AD46E-CAE2-4CC2-BE32-02EB0DEAD084}" srcOrd="0" destOrd="0" presId="urn:microsoft.com/office/officeart/2005/8/layout/bProcess4"/>
    <dgm:cxn modelId="{83558910-CB01-4252-937B-3B83A4EF09C5}" type="presOf" srcId="{1F7A1644-21C6-4D12-A142-4DDF71C06FA2}" destId="{635EF55A-41BE-495F-AA93-58C50A552178}" srcOrd="0" destOrd="0" presId="urn:microsoft.com/office/officeart/2005/8/layout/bProcess4"/>
    <dgm:cxn modelId="{7B1D58A0-66AF-429E-B47B-CA3FE451E49C}" srcId="{94157FD7-F0AE-45A1-87F5-25EA3EB8E992}" destId="{9C7F93A6-0EF0-4B21-BAAB-BCBDB50E9F70}" srcOrd="11" destOrd="0" parTransId="{FA6CA0DD-9E53-4EBE-B429-73A5A982669F}" sibTransId="{5AAA3871-C18F-46D2-BA82-FAE8EE0DD749}"/>
    <dgm:cxn modelId="{6BEFAE8F-7DEF-4D03-A6CB-508A0F70A49C}" type="presOf" srcId="{2D7DA491-3847-4E33-BB57-76BDBB542F01}" destId="{AE5B320C-EB8B-4449-A085-06772AB303C6}" srcOrd="0" destOrd="0" presId="urn:microsoft.com/office/officeart/2005/8/layout/bProcess4"/>
    <dgm:cxn modelId="{C226819D-9F67-46D8-9A1C-072B12845E67}" srcId="{94157FD7-F0AE-45A1-87F5-25EA3EB8E992}" destId="{9ACAFA91-1661-4C87-B666-94BA3A626601}" srcOrd="3" destOrd="0" parTransId="{84C62FF1-1621-4006-AFE1-D07E5ABBDD12}" sibTransId="{97700ADD-63A0-4398-88AA-EC45BDEDF809}"/>
    <dgm:cxn modelId="{D2C91461-EFDA-4DB1-8B97-9044839A8B88}" type="presParOf" srcId="{EB3AA4F3-C7F6-4804-890C-4A4DBECF5A9A}" destId="{51141DE3-76C5-45D7-8FD4-35AB3026E539}" srcOrd="0" destOrd="0" presId="urn:microsoft.com/office/officeart/2005/8/layout/bProcess4"/>
    <dgm:cxn modelId="{5B480973-1BC7-403A-8A30-8377F541A50A}" type="presParOf" srcId="{51141DE3-76C5-45D7-8FD4-35AB3026E539}" destId="{9AA234E1-8180-43CC-BCC6-4C0D95A213FF}" srcOrd="0" destOrd="0" presId="urn:microsoft.com/office/officeart/2005/8/layout/bProcess4"/>
    <dgm:cxn modelId="{9A37FE18-42E2-48ED-AD24-872FA1A50030}" type="presParOf" srcId="{51141DE3-76C5-45D7-8FD4-35AB3026E539}" destId="{AE5B320C-EB8B-4449-A085-06772AB303C6}" srcOrd="1" destOrd="0" presId="urn:microsoft.com/office/officeart/2005/8/layout/bProcess4"/>
    <dgm:cxn modelId="{48FD21CE-B86A-4583-8C96-0823E7550C4C}" type="presParOf" srcId="{EB3AA4F3-C7F6-4804-890C-4A4DBECF5A9A}" destId="{EAE90A1F-4079-4366-A5CB-A50F41326CE1}" srcOrd="1" destOrd="0" presId="urn:microsoft.com/office/officeart/2005/8/layout/bProcess4"/>
    <dgm:cxn modelId="{C31F7255-4A2C-4065-870D-48D9FD940346}" type="presParOf" srcId="{EB3AA4F3-C7F6-4804-890C-4A4DBECF5A9A}" destId="{D0CD1BEB-9916-4C84-A8ED-53332689E93C}" srcOrd="2" destOrd="0" presId="urn:microsoft.com/office/officeart/2005/8/layout/bProcess4"/>
    <dgm:cxn modelId="{50CCCAF7-D429-4B9A-9A8E-0F9B041FD1AE}" type="presParOf" srcId="{D0CD1BEB-9916-4C84-A8ED-53332689E93C}" destId="{BF7B6375-75B3-43B0-AF93-C1F920580833}" srcOrd="0" destOrd="0" presId="urn:microsoft.com/office/officeart/2005/8/layout/bProcess4"/>
    <dgm:cxn modelId="{A9E2E464-A3AB-445D-B53B-B522E6F19CE9}" type="presParOf" srcId="{D0CD1BEB-9916-4C84-A8ED-53332689E93C}" destId="{9A4AD46E-CAE2-4CC2-BE32-02EB0DEAD084}" srcOrd="1" destOrd="0" presId="urn:microsoft.com/office/officeart/2005/8/layout/bProcess4"/>
    <dgm:cxn modelId="{07F49789-3A1D-422A-87BC-6272D862315D}" type="presParOf" srcId="{EB3AA4F3-C7F6-4804-890C-4A4DBECF5A9A}" destId="{E3FD7487-5D36-471E-AD79-6F02A09B21BD}" srcOrd="3" destOrd="0" presId="urn:microsoft.com/office/officeart/2005/8/layout/bProcess4"/>
    <dgm:cxn modelId="{90587097-302E-41F3-8594-09E7C1C66B0F}" type="presParOf" srcId="{EB3AA4F3-C7F6-4804-890C-4A4DBECF5A9A}" destId="{86B1C3C1-6D9A-423B-BEED-AE25610BFDED}" srcOrd="4" destOrd="0" presId="urn:microsoft.com/office/officeart/2005/8/layout/bProcess4"/>
    <dgm:cxn modelId="{D3E4F09B-C1C7-4A96-BE1A-CE77E9B26503}" type="presParOf" srcId="{86B1C3C1-6D9A-423B-BEED-AE25610BFDED}" destId="{BFEFA057-BEFD-49A5-9CAC-8DFC92786A14}" srcOrd="0" destOrd="0" presId="urn:microsoft.com/office/officeart/2005/8/layout/bProcess4"/>
    <dgm:cxn modelId="{2030C53A-2B4B-466C-80B6-73AE79DFF8EC}" type="presParOf" srcId="{86B1C3C1-6D9A-423B-BEED-AE25610BFDED}" destId="{D4008C2E-A3E0-4E6A-8FF7-8E0681507373}" srcOrd="1" destOrd="0" presId="urn:microsoft.com/office/officeart/2005/8/layout/bProcess4"/>
    <dgm:cxn modelId="{784439B1-5E2F-4876-9708-AC51715D0C9B}" type="presParOf" srcId="{EB3AA4F3-C7F6-4804-890C-4A4DBECF5A9A}" destId="{E2F5EE58-16A4-4FCA-95BF-8710B3D4A010}" srcOrd="5" destOrd="0" presId="urn:microsoft.com/office/officeart/2005/8/layout/bProcess4"/>
    <dgm:cxn modelId="{8F304D9A-3A74-4DD8-A46F-9DED9991C9EC}" type="presParOf" srcId="{EB3AA4F3-C7F6-4804-890C-4A4DBECF5A9A}" destId="{61106771-30B7-406A-82F5-11A9F9310787}" srcOrd="6" destOrd="0" presId="urn:microsoft.com/office/officeart/2005/8/layout/bProcess4"/>
    <dgm:cxn modelId="{562E13D5-32BE-456A-8BF1-B89CD5F5794E}" type="presParOf" srcId="{61106771-30B7-406A-82F5-11A9F9310787}" destId="{28E01EF0-0963-470B-96E3-B4F62327A482}" srcOrd="0" destOrd="0" presId="urn:microsoft.com/office/officeart/2005/8/layout/bProcess4"/>
    <dgm:cxn modelId="{DD7BC167-C33D-432F-B5AF-E9B9DBF7168E}" type="presParOf" srcId="{61106771-30B7-406A-82F5-11A9F9310787}" destId="{39B3718C-C1E6-4B22-9B74-087183A1077A}" srcOrd="1" destOrd="0" presId="urn:microsoft.com/office/officeart/2005/8/layout/bProcess4"/>
    <dgm:cxn modelId="{55BC6DE6-5A7F-42CF-958A-F9B1C5ECB510}" type="presParOf" srcId="{EB3AA4F3-C7F6-4804-890C-4A4DBECF5A9A}" destId="{28276425-1284-4603-ACDA-CE3361E633E4}" srcOrd="7" destOrd="0" presId="urn:microsoft.com/office/officeart/2005/8/layout/bProcess4"/>
    <dgm:cxn modelId="{13F7893E-B603-4358-8CD9-68CA40A403AC}" type="presParOf" srcId="{EB3AA4F3-C7F6-4804-890C-4A4DBECF5A9A}" destId="{875B865E-0D51-492A-BA52-3FADF51F2F92}" srcOrd="8" destOrd="0" presId="urn:microsoft.com/office/officeart/2005/8/layout/bProcess4"/>
    <dgm:cxn modelId="{523BC250-76E9-4FFD-B64C-1DCC39B3F01F}" type="presParOf" srcId="{875B865E-0D51-492A-BA52-3FADF51F2F92}" destId="{B9967E2F-F51B-47BA-9679-63330AF3EA69}" srcOrd="0" destOrd="0" presId="urn:microsoft.com/office/officeart/2005/8/layout/bProcess4"/>
    <dgm:cxn modelId="{65189EA8-4A3D-43D6-803B-01769253969C}" type="presParOf" srcId="{875B865E-0D51-492A-BA52-3FADF51F2F92}" destId="{05FDB545-7E24-4A6D-B793-0039E6A18C27}" srcOrd="1" destOrd="0" presId="urn:microsoft.com/office/officeart/2005/8/layout/bProcess4"/>
    <dgm:cxn modelId="{67723B7D-6BDC-4CDA-BE83-293D84FBD697}" type="presParOf" srcId="{EB3AA4F3-C7F6-4804-890C-4A4DBECF5A9A}" destId="{635EF55A-41BE-495F-AA93-58C50A552178}" srcOrd="9" destOrd="0" presId="urn:microsoft.com/office/officeart/2005/8/layout/bProcess4"/>
    <dgm:cxn modelId="{757F0585-2685-489D-91A2-124875EC20FC}" type="presParOf" srcId="{EB3AA4F3-C7F6-4804-890C-4A4DBECF5A9A}" destId="{28558F90-5437-45F8-A44F-C2FF56B7ADE6}" srcOrd="10" destOrd="0" presId="urn:microsoft.com/office/officeart/2005/8/layout/bProcess4"/>
    <dgm:cxn modelId="{1752A54E-DAF8-4FB6-8E2C-C3F946F523B7}" type="presParOf" srcId="{28558F90-5437-45F8-A44F-C2FF56B7ADE6}" destId="{24111BB1-AD01-4405-B69A-B992F43878B4}" srcOrd="0" destOrd="0" presId="urn:microsoft.com/office/officeart/2005/8/layout/bProcess4"/>
    <dgm:cxn modelId="{D21C508B-1668-48F2-A546-3357BEF832FF}" type="presParOf" srcId="{28558F90-5437-45F8-A44F-C2FF56B7ADE6}" destId="{B07E996F-5FD4-4D23-B9CF-34853AF43415}" srcOrd="1" destOrd="0" presId="urn:microsoft.com/office/officeart/2005/8/layout/bProcess4"/>
    <dgm:cxn modelId="{A4679D84-2081-4FC4-9D2E-7B957D239AD3}" type="presParOf" srcId="{EB3AA4F3-C7F6-4804-890C-4A4DBECF5A9A}" destId="{317E9646-6F6D-4CA9-B95E-E97971C74D39}" srcOrd="11" destOrd="0" presId="urn:microsoft.com/office/officeart/2005/8/layout/bProcess4"/>
    <dgm:cxn modelId="{3B651834-2D70-4B24-A8F2-F22DC9105146}" type="presParOf" srcId="{EB3AA4F3-C7F6-4804-890C-4A4DBECF5A9A}" destId="{3AA19E57-9B41-4AD7-84D8-C8F9223EC5CE}" srcOrd="12" destOrd="0" presId="urn:microsoft.com/office/officeart/2005/8/layout/bProcess4"/>
    <dgm:cxn modelId="{7B508895-2550-4F79-B62F-6FC2FB5BBB4E}" type="presParOf" srcId="{3AA19E57-9B41-4AD7-84D8-C8F9223EC5CE}" destId="{2795DB49-827A-4803-9EF1-98944859D144}" srcOrd="0" destOrd="0" presId="urn:microsoft.com/office/officeart/2005/8/layout/bProcess4"/>
    <dgm:cxn modelId="{76A0C636-4878-4778-9A13-F85D551361BC}" type="presParOf" srcId="{3AA19E57-9B41-4AD7-84D8-C8F9223EC5CE}" destId="{0EBA5830-BF2B-453C-86BD-59CEB0776BB5}" srcOrd="1" destOrd="0" presId="urn:microsoft.com/office/officeart/2005/8/layout/bProcess4"/>
    <dgm:cxn modelId="{37598FFD-5F3C-4613-9737-F193D5C54A56}" type="presParOf" srcId="{EB3AA4F3-C7F6-4804-890C-4A4DBECF5A9A}" destId="{26690584-DCC1-4CF1-9B30-455DB2EC6334}" srcOrd="13" destOrd="0" presId="urn:microsoft.com/office/officeart/2005/8/layout/bProcess4"/>
    <dgm:cxn modelId="{FFB4A877-E6A9-4EF5-853E-FDE38BD9A2ED}" type="presParOf" srcId="{EB3AA4F3-C7F6-4804-890C-4A4DBECF5A9A}" destId="{CFF25E03-A670-473D-AE59-4A48F7519B09}" srcOrd="14" destOrd="0" presId="urn:microsoft.com/office/officeart/2005/8/layout/bProcess4"/>
    <dgm:cxn modelId="{23F679FF-24C8-471F-A0CA-3C791AE1FCAD}" type="presParOf" srcId="{CFF25E03-A670-473D-AE59-4A48F7519B09}" destId="{7CE5EC7A-EBC5-4202-801D-56839D69AB98}" srcOrd="0" destOrd="0" presId="urn:microsoft.com/office/officeart/2005/8/layout/bProcess4"/>
    <dgm:cxn modelId="{F30BFB96-314D-4B7D-ABFF-71B2EC595C3F}" type="presParOf" srcId="{CFF25E03-A670-473D-AE59-4A48F7519B09}" destId="{07ED4698-7DAC-4D32-9F1E-508A2B83CD84}" srcOrd="1" destOrd="0" presId="urn:microsoft.com/office/officeart/2005/8/layout/bProcess4"/>
    <dgm:cxn modelId="{89A472C7-064D-4ABA-AD42-EF90C65FD00E}" type="presParOf" srcId="{EB3AA4F3-C7F6-4804-890C-4A4DBECF5A9A}" destId="{3AFCC134-571E-43AC-8EFB-B647DC17FBEA}" srcOrd="15" destOrd="0" presId="urn:microsoft.com/office/officeart/2005/8/layout/bProcess4"/>
    <dgm:cxn modelId="{E59EA56F-6D6C-41C7-A530-474C2C845414}" type="presParOf" srcId="{EB3AA4F3-C7F6-4804-890C-4A4DBECF5A9A}" destId="{CB376567-29F3-49AA-A790-7F7A034510D0}" srcOrd="16" destOrd="0" presId="urn:microsoft.com/office/officeart/2005/8/layout/bProcess4"/>
    <dgm:cxn modelId="{66BD295C-D8DF-48F4-AC77-937741D1F33D}" type="presParOf" srcId="{CB376567-29F3-49AA-A790-7F7A034510D0}" destId="{43067FFC-8967-4744-9AC5-3206EF9D72B6}" srcOrd="0" destOrd="0" presId="urn:microsoft.com/office/officeart/2005/8/layout/bProcess4"/>
    <dgm:cxn modelId="{37AC4279-A235-4CD1-B071-A6528629CF78}" type="presParOf" srcId="{CB376567-29F3-49AA-A790-7F7A034510D0}" destId="{8EC3F10D-ABF4-49D5-9C0B-71876C533B02}" srcOrd="1" destOrd="0" presId="urn:microsoft.com/office/officeart/2005/8/layout/bProcess4"/>
    <dgm:cxn modelId="{680F296D-D92D-4928-93CD-C2C3E7C8347C}" type="presParOf" srcId="{EB3AA4F3-C7F6-4804-890C-4A4DBECF5A9A}" destId="{31BEC3D8-56A9-412F-9D7F-05619C2191F0}" srcOrd="17" destOrd="0" presId="urn:microsoft.com/office/officeart/2005/8/layout/bProcess4"/>
    <dgm:cxn modelId="{55D96452-52E8-404E-B42E-C3C24E9B12A1}" type="presParOf" srcId="{EB3AA4F3-C7F6-4804-890C-4A4DBECF5A9A}" destId="{0380DAA1-8960-46DF-B2F5-9D7BE1E0BEEF}" srcOrd="18" destOrd="0" presId="urn:microsoft.com/office/officeart/2005/8/layout/bProcess4"/>
    <dgm:cxn modelId="{619B78C9-A74E-4E74-A092-A8259B31A4D6}" type="presParOf" srcId="{0380DAA1-8960-46DF-B2F5-9D7BE1E0BEEF}" destId="{1BA3AE6B-B007-4455-AE72-2B73C93AF692}" srcOrd="0" destOrd="0" presId="urn:microsoft.com/office/officeart/2005/8/layout/bProcess4"/>
    <dgm:cxn modelId="{A789F6D1-E103-47E2-902D-CF5F44A15FFE}" type="presParOf" srcId="{0380DAA1-8960-46DF-B2F5-9D7BE1E0BEEF}" destId="{6CCD6A24-4566-4C87-AD8E-3AB75DE6AC50}" srcOrd="1" destOrd="0" presId="urn:microsoft.com/office/officeart/2005/8/layout/bProcess4"/>
    <dgm:cxn modelId="{9791243D-4F03-4388-897C-FED58F2BB09E}" type="presParOf" srcId="{EB3AA4F3-C7F6-4804-890C-4A4DBECF5A9A}" destId="{65AF0B05-2107-4E4B-8996-869B9B781E35}" srcOrd="19" destOrd="0" presId="urn:microsoft.com/office/officeart/2005/8/layout/bProcess4"/>
    <dgm:cxn modelId="{989921D0-9CA0-4C1D-BFB8-D4256BED8ED1}" type="presParOf" srcId="{EB3AA4F3-C7F6-4804-890C-4A4DBECF5A9A}" destId="{8E33F273-0D3D-46EE-A429-12E753D424D0}" srcOrd="20" destOrd="0" presId="urn:microsoft.com/office/officeart/2005/8/layout/bProcess4"/>
    <dgm:cxn modelId="{5CCE7DD1-461F-403B-B717-ABDDDD4F83E6}" type="presParOf" srcId="{8E33F273-0D3D-46EE-A429-12E753D424D0}" destId="{A781E2C0-68E1-4D6C-9796-40AA4B76568A}" srcOrd="0" destOrd="0" presId="urn:microsoft.com/office/officeart/2005/8/layout/bProcess4"/>
    <dgm:cxn modelId="{DD006663-D86E-4C91-B9C3-5E40574D7FF5}" type="presParOf" srcId="{8E33F273-0D3D-46EE-A429-12E753D424D0}" destId="{A0EF6E38-BA03-4806-B4B4-F048843FCAD4}" srcOrd="1" destOrd="0" presId="urn:microsoft.com/office/officeart/2005/8/layout/bProcess4"/>
    <dgm:cxn modelId="{8F7B4720-1A74-4695-9251-4A56A239E1AE}" type="presParOf" srcId="{EB3AA4F3-C7F6-4804-890C-4A4DBECF5A9A}" destId="{E876991A-1005-4FCD-8140-22139D239D6B}" srcOrd="21" destOrd="0" presId="urn:microsoft.com/office/officeart/2005/8/layout/bProcess4"/>
    <dgm:cxn modelId="{8E92B00C-852A-41D5-85DA-C35E4C6DB568}" type="presParOf" srcId="{EB3AA4F3-C7F6-4804-890C-4A4DBECF5A9A}" destId="{32EB5CE9-EFC1-4718-B481-6FCBC5A6B632}" srcOrd="22" destOrd="0" presId="urn:microsoft.com/office/officeart/2005/8/layout/bProcess4"/>
    <dgm:cxn modelId="{02E24974-1024-4082-86D5-36602349A591}" type="presParOf" srcId="{32EB5CE9-EFC1-4718-B481-6FCBC5A6B632}" destId="{725F67DC-FBF6-4F5A-B123-83E24331D9E1}" srcOrd="0" destOrd="0" presId="urn:microsoft.com/office/officeart/2005/8/layout/bProcess4"/>
    <dgm:cxn modelId="{40A66313-5FF9-4AFF-B580-297A13E63566}" type="presParOf" srcId="{32EB5CE9-EFC1-4718-B481-6FCBC5A6B632}" destId="{0FAEF9C7-584F-4313-8487-44CC5F6F44CA}" srcOrd="1" destOrd="0" presId="urn:microsoft.com/office/officeart/2005/8/layout/bProcess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BF2A16-47C6-4FDA-AEF4-D92B6E1F22FF}" type="doc">
      <dgm:prSet loTypeId="urn:microsoft.com/office/officeart/2005/8/layout/cycle5" loCatId="cycl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E4D1CC1-1E62-46FD-BDFC-82FFE028F138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1. </a:t>
          </a:r>
          <a:r>
            <a:rPr lang="en-US" sz="2000" dirty="0" err="1" smtClean="0">
              <a:solidFill>
                <a:schemeClr val="tx1"/>
              </a:solidFill>
            </a:rPr>
            <a:t>Pengalaman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Konkret</a:t>
          </a:r>
          <a:endParaRPr lang="en-US" sz="2000" dirty="0">
            <a:solidFill>
              <a:schemeClr val="tx1"/>
            </a:solidFill>
          </a:endParaRPr>
        </a:p>
      </dgm:t>
    </dgm:pt>
    <dgm:pt modelId="{D5E2875B-A1C6-40D3-8FCD-3818CC53F618}" type="parTrans" cxnId="{9547DB8E-9BD5-4488-97BC-EFE5EBD0D10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8729190-AB99-4512-8ECA-0C64B2EDB12B}" type="sibTrans" cxnId="{9547DB8E-9BD5-4488-97BC-EFE5EBD0D10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8761EF7-90B5-49B6-8C27-33B825CD1C7B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2. </a:t>
          </a:r>
          <a:r>
            <a:rPr lang="en-US" sz="2000" dirty="0" err="1" smtClean="0">
              <a:solidFill>
                <a:schemeClr val="tx1"/>
              </a:solidFill>
            </a:rPr>
            <a:t>Observasi</a:t>
          </a:r>
          <a:r>
            <a:rPr lang="en-US" sz="2000" dirty="0" smtClean="0">
              <a:solidFill>
                <a:schemeClr val="tx1"/>
              </a:solidFill>
            </a:rPr>
            <a:t> &amp; </a:t>
          </a:r>
          <a:r>
            <a:rPr lang="en-US" sz="2000" dirty="0" err="1" smtClean="0">
              <a:solidFill>
                <a:schemeClr val="tx1"/>
              </a:solidFill>
            </a:rPr>
            <a:t>Refleksi</a:t>
          </a:r>
          <a:endParaRPr lang="en-US" sz="2000" dirty="0">
            <a:solidFill>
              <a:schemeClr val="tx1"/>
            </a:solidFill>
          </a:endParaRPr>
        </a:p>
      </dgm:t>
    </dgm:pt>
    <dgm:pt modelId="{2BB060AD-8E0B-428F-B27E-35113F7B24AC}" type="parTrans" cxnId="{1F00680E-1AFA-4176-821D-077E0F262B5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E1032F5-0875-4F8E-94B8-08584DE43918}" type="sibTrans" cxnId="{1F00680E-1AFA-4176-821D-077E0F262B5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91C2ECD-5A50-4BB1-9E21-4444BD27C49C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3. </a:t>
          </a:r>
          <a:r>
            <a:rPr lang="en-US" sz="2000" dirty="0" err="1" smtClean="0">
              <a:solidFill>
                <a:schemeClr val="tx1"/>
              </a:solidFill>
            </a:rPr>
            <a:t>Pembentukan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Konsep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Abstrak</a:t>
          </a:r>
          <a:r>
            <a:rPr lang="en-US" sz="2000" dirty="0" smtClean="0">
              <a:solidFill>
                <a:schemeClr val="tx1"/>
              </a:solidFill>
            </a:rPr>
            <a:t> &amp; </a:t>
          </a:r>
          <a:r>
            <a:rPr lang="en-US" sz="2000" dirty="0" err="1" smtClean="0">
              <a:solidFill>
                <a:schemeClr val="tx1"/>
              </a:solidFill>
            </a:rPr>
            <a:t>Generalisasi</a:t>
          </a:r>
          <a:endParaRPr lang="en-US" sz="2000" dirty="0">
            <a:solidFill>
              <a:schemeClr val="tx1"/>
            </a:solidFill>
          </a:endParaRPr>
        </a:p>
      </dgm:t>
    </dgm:pt>
    <dgm:pt modelId="{4BF099D3-62FF-4C0F-84F3-66CCFD6506BD}" type="parTrans" cxnId="{77D2F8F2-2B9F-4E7C-BF97-0E396AA3084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9700822-59A5-4BD2-BEE2-E87C5BAC12F8}" type="sibTrans" cxnId="{77D2F8F2-2B9F-4E7C-BF97-0E396AA3084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41666F8-0D75-487E-9B08-10FA53B53DC5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4. </a:t>
          </a:r>
          <a:r>
            <a:rPr lang="en-US" sz="2000" dirty="0" err="1" smtClean="0">
              <a:solidFill>
                <a:schemeClr val="tx1"/>
              </a:solidFill>
            </a:rPr>
            <a:t>Menguji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Coba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Implikasi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Konsep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dalam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Situasi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Baru</a:t>
          </a:r>
          <a:endParaRPr lang="en-US" sz="2000" dirty="0">
            <a:solidFill>
              <a:schemeClr val="tx1"/>
            </a:solidFill>
          </a:endParaRPr>
        </a:p>
      </dgm:t>
    </dgm:pt>
    <dgm:pt modelId="{E7D2876D-4DD1-4882-AD2E-3F68D7621303}" type="parTrans" cxnId="{8BF5C978-033A-4742-9385-E2CE35C76DA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7646BF1-AF1B-485F-A12C-1BE80E284783}" type="sibTrans" cxnId="{8BF5C978-033A-4742-9385-E2CE35C76DA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ED7B071-083B-441E-92F9-D1CD944F83FD}" type="pres">
      <dgm:prSet presAssocID="{DFBF2A16-47C6-4FDA-AEF4-D92B6E1F22F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3BD1530-1A07-43F6-821D-F8E511579292}" type="pres">
      <dgm:prSet presAssocID="{0E4D1CC1-1E62-46FD-BDFC-82FFE028F13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C1707-9187-43C0-A9A3-55ED956CACF4}" type="pres">
      <dgm:prSet presAssocID="{0E4D1CC1-1E62-46FD-BDFC-82FFE028F138}" presName="spNode" presStyleCnt="0"/>
      <dgm:spPr/>
    </dgm:pt>
    <dgm:pt modelId="{0849EF44-6B0B-4B14-AF06-CB20C5ED2A8D}" type="pres">
      <dgm:prSet presAssocID="{18729190-AB99-4512-8ECA-0C64B2EDB12B}" presName="sibTrans" presStyleLbl="sibTrans1D1" presStyleIdx="0" presStyleCnt="4"/>
      <dgm:spPr/>
      <dgm:t>
        <a:bodyPr/>
        <a:lstStyle/>
        <a:p>
          <a:endParaRPr lang="en-US"/>
        </a:p>
      </dgm:t>
    </dgm:pt>
    <dgm:pt modelId="{9E9EBFBE-6F7D-4B74-907F-5BC2F930A13D}" type="pres">
      <dgm:prSet presAssocID="{88761EF7-90B5-49B6-8C27-33B825CD1C7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07DC99-5DAD-4002-82BB-5F6518190A0D}" type="pres">
      <dgm:prSet presAssocID="{88761EF7-90B5-49B6-8C27-33B825CD1C7B}" presName="spNode" presStyleCnt="0"/>
      <dgm:spPr/>
    </dgm:pt>
    <dgm:pt modelId="{D49E512C-11EA-41BC-B852-B8958858EB9C}" type="pres">
      <dgm:prSet presAssocID="{1E1032F5-0875-4F8E-94B8-08584DE43918}" presName="sibTrans" presStyleLbl="sibTrans1D1" presStyleIdx="1" presStyleCnt="4"/>
      <dgm:spPr/>
      <dgm:t>
        <a:bodyPr/>
        <a:lstStyle/>
        <a:p>
          <a:endParaRPr lang="en-US"/>
        </a:p>
      </dgm:t>
    </dgm:pt>
    <dgm:pt modelId="{937356F9-817B-4C89-9677-4CD7FCA76113}" type="pres">
      <dgm:prSet presAssocID="{C91C2ECD-5A50-4BB1-9E21-4444BD27C49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24D148-625A-4478-A2FB-59CA885694B8}" type="pres">
      <dgm:prSet presAssocID="{C91C2ECD-5A50-4BB1-9E21-4444BD27C49C}" presName="spNode" presStyleCnt="0"/>
      <dgm:spPr/>
    </dgm:pt>
    <dgm:pt modelId="{886ADB34-2E0E-4D9A-A190-3A85D11F48DE}" type="pres">
      <dgm:prSet presAssocID="{A9700822-59A5-4BD2-BEE2-E87C5BAC12F8}" presName="sibTrans" presStyleLbl="sibTrans1D1" presStyleIdx="2" presStyleCnt="4"/>
      <dgm:spPr/>
      <dgm:t>
        <a:bodyPr/>
        <a:lstStyle/>
        <a:p>
          <a:endParaRPr lang="en-US"/>
        </a:p>
      </dgm:t>
    </dgm:pt>
    <dgm:pt modelId="{24F4C629-4907-465A-87C5-3CE74FED398A}" type="pres">
      <dgm:prSet presAssocID="{541666F8-0D75-487E-9B08-10FA53B53DC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3C3AD3-5AAA-42AA-8705-E857446F8C51}" type="pres">
      <dgm:prSet presAssocID="{541666F8-0D75-487E-9B08-10FA53B53DC5}" presName="spNode" presStyleCnt="0"/>
      <dgm:spPr/>
    </dgm:pt>
    <dgm:pt modelId="{4E1F121C-2079-4ACA-B447-D31C596433C8}" type="pres">
      <dgm:prSet presAssocID="{67646BF1-AF1B-485F-A12C-1BE80E284783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C4BC7AD9-32FC-4FCF-A23C-1D39AF609F67}" type="presOf" srcId="{1E1032F5-0875-4F8E-94B8-08584DE43918}" destId="{D49E512C-11EA-41BC-B852-B8958858EB9C}" srcOrd="0" destOrd="0" presId="urn:microsoft.com/office/officeart/2005/8/layout/cycle5"/>
    <dgm:cxn modelId="{B033F39B-4079-4543-A802-EE3D840A1F02}" type="presOf" srcId="{0E4D1CC1-1E62-46FD-BDFC-82FFE028F138}" destId="{93BD1530-1A07-43F6-821D-F8E511579292}" srcOrd="0" destOrd="0" presId="urn:microsoft.com/office/officeart/2005/8/layout/cycle5"/>
    <dgm:cxn modelId="{DF82EB9B-46F5-4882-8C6D-FEB5A4DF026C}" type="presOf" srcId="{C91C2ECD-5A50-4BB1-9E21-4444BD27C49C}" destId="{937356F9-817B-4C89-9677-4CD7FCA76113}" srcOrd="0" destOrd="0" presId="urn:microsoft.com/office/officeart/2005/8/layout/cycle5"/>
    <dgm:cxn modelId="{169B9F59-F482-4248-9B2C-59A8B36481ED}" type="presOf" srcId="{A9700822-59A5-4BD2-BEE2-E87C5BAC12F8}" destId="{886ADB34-2E0E-4D9A-A190-3A85D11F48DE}" srcOrd="0" destOrd="0" presId="urn:microsoft.com/office/officeart/2005/8/layout/cycle5"/>
    <dgm:cxn modelId="{28AAA9F3-2C6F-4FCF-9248-1477E882F25E}" type="presOf" srcId="{541666F8-0D75-487E-9B08-10FA53B53DC5}" destId="{24F4C629-4907-465A-87C5-3CE74FED398A}" srcOrd="0" destOrd="0" presId="urn:microsoft.com/office/officeart/2005/8/layout/cycle5"/>
    <dgm:cxn modelId="{C7C720D9-79BF-4D8F-B5A1-81C5C89759F4}" type="presOf" srcId="{18729190-AB99-4512-8ECA-0C64B2EDB12B}" destId="{0849EF44-6B0B-4B14-AF06-CB20C5ED2A8D}" srcOrd="0" destOrd="0" presId="urn:microsoft.com/office/officeart/2005/8/layout/cycle5"/>
    <dgm:cxn modelId="{441324BD-8802-4073-A25D-C9330A1CF2A9}" type="presOf" srcId="{DFBF2A16-47C6-4FDA-AEF4-D92B6E1F22FF}" destId="{9ED7B071-083B-441E-92F9-D1CD944F83FD}" srcOrd="0" destOrd="0" presId="urn:microsoft.com/office/officeart/2005/8/layout/cycle5"/>
    <dgm:cxn modelId="{9547DB8E-9BD5-4488-97BC-EFE5EBD0D10D}" srcId="{DFBF2A16-47C6-4FDA-AEF4-D92B6E1F22FF}" destId="{0E4D1CC1-1E62-46FD-BDFC-82FFE028F138}" srcOrd="0" destOrd="0" parTransId="{D5E2875B-A1C6-40D3-8FCD-3818CC53F618}" sibTransId="{18729190-AB99-4512-8ECA-0C64B2EDB12B}"/>
    <dgm:cxn modelId="{8BF5C978-033A-4742-9385-E2CE35C76DAD}" srcId="{DFBF2A16-47C6-4FDA-AEF4-D92B6E1F22FF}" destId="{541666F8-0D75-487E-9B08-10FA53B53DC5}" srcOrd="3" destOrd="0" parTransId="{E7D2876D-4DD1-4882-AD2E-3F68D7621303}" sibTransId="{67646BF1-AF1B-485F-A12C-1BE80E284783}"/>
    <dgm:cxn modelId="{3F86D23F-FE72-4242-934A-B4873DD145F5}" type="presOf" srcId="{67646BF1-AF1B-485F-A12C-1BE80E284783}" destId="{4E1F121C-2079-4ACA-B447-D31C596433C8}" srcOrd="0" destOrd="0" presId="urn:microsoft.com/office/officeart/2005/8/layout/cycle5"/>
    <dgm:cxn modelId="{1F00680E-1AFA-4176-821D-077E0F262B5F}" srcId="{DFBF2A16-47C6-4FDA-AEF4-D92B6E1F22FF}" destId="{88761EF7-90B5-49B6-8C27-33B825CD1C7B}" srcOrd="1" destOrd="0" parTransId="{2BB060AD-8E0B-428F-B27E-35113F7B24AC}" sibTransId="{1E1032F5-0875-4F8E-94B8-08584DE43918}"/>
    <dgm:cxn modelId="{FC23A9D0-B51D-4EDF-B4B1-14CE626F882C}" type="presOf" srcId="{88761EF7-90B5-49B6-8C27-33B825CD1C7B}" destId="{9E9EBFBE-6F7D-4B74-907F-5BC2F930A13D}" srcOrd="0" destOrd="0" presId="urn:microsoft.com/office/officeart/2005/8/layout/cycle5"/>
    <dgm:cxn modelId="{77D2F8F2-2B9F-4E7C-BF97-0E396AA3084F}" srcId="{DFBF2A16-47C6-4FDA-AEF4-D92B6E1F22FF}" destId="{C91C2ECD-5A50-4BB1-9E21-4444BD27C49C}" srcOrd="2" destOrd="0" parTransId="{4BF099D3-62FF-4C0F-84F3-66CCFD6506BD}" sibTransId="{A9700822-59A5-4BD2-BEE2-E87C5BAC12F8}"/>
    <dgm:cxn modelId="{3656313F-F829-416E-A9C1-DE084420C05E}" type="presParOf" srcId="{9ED7B071-083B-441E-92F9-D1CD944F83FD}" destId="{93BD1530-1A07-43F6-821D-F8E511579292}" srcOrd="0" destOrd="0" presId="urn:microsoft.com/office/officeart/2005/8/layout/cycle5"/>
    <dgm:cxn modelId="{E57681F2-4428-41CF-BC25-ECC317AD3E52}" type="presParOf" srcId="{9ED7B071-083B-441E-92F9-D1CD944F83FD}" destId="{30FC1707-9187-43C0-A9A3-55ED956CACF4}" srcOrd="1" destOrd="0" presId="urn:microsoft.com/office/officeart/2005/8/layout/cycle5"/>
    <dgm:cxn modelId="{D6B9B5F8-AD04-495F-9FAB-9B5D65AD5B46}" type="presParOf" srcId="{9ED7B071-083B-441E-92F9-D1CD944F83FD}" destId="{0849EF44-6B0B-4B14-AF06-CB20C5ED2A8D}" srcOrd="2" destOrd="0" presId="urn:microsoft.com/office/officeart/2005/8/layout/cycle5"/>
    <dgm:cxn modelId="{ED0DA8CB-BC31-4DC9-9092-19B6FD472325}" type="presParOf" srcId="{9ED7B071-083B-441E-92F9-D1CD944F83FD}" destId="{9E9EBFBE-6F7D-4B74-907F-5BC2F930A13D}" srcOrd="3" destOrd="0" presId="urn:microsoft.com/office/officeart/2005/8/layout/cycle5"/>
    <dgm:cxn modelId="{C1CEA86D-78FA-44AA-8BA5-A43FB11CDC22}" type="presParOf" srcId="{9ED7B071-083B-441E-92F9-D1CD944F83FD}" destId="{9707DC99-5DAD-4002-82BB-5F6518190A0D}" srcOrd="4" destOrd="0" presId="urn:microsoft.com/office/officeart/2005/8/layout/cycle5"/>
    <dgm:cxn modelId="{31DBA8DC-630B-45D1-B6FA-80E7C14D8267}" type="presParOf" srcId="{9ED7B071-083B-441E-92F9-D1CD944F83FD}" destId="{D49E512C-11EA-41BC-B852-B8958858EB9C}" srcOrd="5" destOrd="0" presId="urn:microsoft.com/office/officeart/2005/8/layout/cycle5"/>
    <dgm:cxn modelId="{440BC2A2-D67C-45BE-B6FE-A21EC72C404B}" type="presParOf" srcId="{9ED7B071-083B-441E-92F9-D1CD944F83FD}" destId="{937356F9-817B-4C89-9677-4CD7FCA76113}" srcOrd="6" destOrd="0" presId="urn:microsoft.com/office/officeart/2005/8/layout/cycle5"/>
    <dgm:cxn modelId="{D95E4A38-6846-4426-8EBF-282484C73F9E}" type="presParOf" srcId="{9ED7B071-083B-441E-92F9-D1CD944F83FD}" destId="{7A24D148-625A-4478-A2FB-59CA885694B8}" srcOrd="7" destOrd="0" presId="urn:microsoft.com/office/officeart/2005/8/layout/cycle5"/>
    <dgm:cxn modelId="{6B328E51-FC10-4B3F-9A5E-8BFCA0547262}" type="presParOf" srcId="{9ED7B071-083B-441E-92F9-D1CD944F83FD}" destId="{886ADB34-2E0E-4D9A-A190-3A85D11F48DE}" srcOrd="8" destOrd="0" presId="urn:microsoft.com/office/officeart/2005/8/layout/cycle5"/>
    <dgm:cxn modelId="{D65A2596-9376-4657-A846-027585CF7CB8}" type="presParOf" srcId="{9ED7B071-083B-441E-92F9-D1CD944F83FD}" destId="{24F4C629-4907-465A-87C5-3CE74FED398A}" srcOrd="9" destOrd="0" presId="urn:microsoft.com/office/officeart/2005/8/layout/cycle5"/>
    <dgm:cxn modelId="{D1D51BA3-EFE7-4B00-86CA-F60113802E11}" type="presParOf" srcId="{9ED7B071-083B-441E-92F9-D1CD944F83FD}" destId="{4C3C3AD3-5AAA-42AA-8705-E857446F8C51}" srcOrd="10" destOrd="0" presId="urn:microsoft.com/office/officeart/2005/8/layout/cycle5"/>
    <dgm:cxn modelId="{EA6ABE63-0701-4139-91E1-71D6E75CD1A4}" type="presParOf" srcId="{9ED7B071-083B-441E-92F9-D1CD944F83FD}" destId="{4E1F121C-2079-4ACA-B447-D31C596433C8}" srcOrd="11" destOrd="0" presId="urn:microsoft.com/office/officeart/2005/8/layout/cycle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118C7C-4E94-42C4-9C58-14017319AF51}" type="doc">
      <dgm:prSet loTypeId="urn:microsoft.com/office/officeart/2005/8/layout/matrix3" loCatId="matrix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F8C8D71-F00E-47A1-9ACE-C820ABEA1052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Pengalaman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Konkret</a:t>
          </a:r>
          <a:endParaRPr lang="en-US" dirty="0">
            <a:solidFill>
              <a:schemeClr val="tx1"/>
            </a:solidFill>
          </a:endParaRPr>
        </a:p>
      </dgm:t>
    </dgm:pt>
    <dgm:pt modelId="{D5D00CBB-1086-45EB-B500-6F1DC6AC452C}" type="parTrans" cxnId="{CF0A5903-CE77-49A5-9D4E-94CE11F5562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4CCC0A7-DF44-4835-9F67-2DA17FA6E399}" type="sibTrans" cxnId="{CF0A5903-CE77-49A5-9D4E-94CE11F5562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41FFC9F-A02C-492A-B588-F56617EBA18E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Observasi</a:t>
          </a:r>
          <a:r>
            <a:rPr lang="en-US" dirty="0" smtClean="0">
              <a:solidFill>
                <a:schemeClr val="tx1"/>
              </a:solidFill>
            </a:rPr>
            <a:t> &amp; </a:t>
          </a:r>
          <a:r>
            <a:rPr lang="en-US" dirty="0" err="1" smtClean="0">
              <a:solidFill>
                <a:schemeClr val="tx1"/>
              </a:solidFill>
            </a:rPr>
            <a:t>Refleksi</a:t>
          </a:r>
          <a:endParaRPr lang="en-US" dirty="0">
            <a:solidFill>
              <a:schemeClr val="tx1"/>
            </a:solidFill>
          </a:endParaRPr>
        </a:p>
      </dgm:t>
    </dgm:pt>
    <dgm:pt modelId="{A2978BC5-E510-4652-AB94-C67F5627FC3A}" type="parTrans" cxnId="{BECAA568-1B79-49F7-B7E6-25A1F5E4435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3C91160-352E-4D42-ABD4-5F2E0EE3EE39}" type="sibTrans" cxnId="{BECAA568-1B79-49F7-B7E6-25A1F5E4435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51279B5-43B2-42C8-963A-291E2A468099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Ujicoba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Konsep</a:t>
          </a:r>
          <a:r>
            <a:rPr lang="en-US" dirty="0" smtClean="0">
              <a:solidFill>
                <a:schemeClr val="tx1"/>
              </a:solidFill>
            </a:rPr>
            <a:t>/ </a:t>
          </a:r>
          <a:r>
            <a:rPr lang="en-US" dirty="0" err="1" smtClean="0">
              <a:solidFill>
                <a:schemeClr val="tx1"/>
              </a:solidFill>
            </a:rPr>
            <a:t>Eksperimen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Aktif</a:t>
          </a:r>
          <a:endParaRPr lang="en-US" dirty="0">
            <a:solidFill>
              <a:schemeClr val="tx1"/>
            </a:solidFill>
          </a:endParaRPr>
        </a:p>
      </dgm:t>
    </dgm:pt>
    <dgm:pt modelId="{7B68E198-0536-41D1-8AA8-1A3532E45085}" type="parTrans" cxnId="{5F8F895A-D4D1-4771-B226-2D701961603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A7C67F-CB0A-48C6-9273-BE1F9304DD38}" type="sibTrans" cxnId="{5F8F895A-D4D1-4771-B226-2D701961603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D2D6D98-EB18-4101-A929-80B75F353F54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Abstrak</a:t>
          </a:r>
          <a:r>
            <a:rPr lang="en-US" dirty="0" smtClean="0">
              <a:solidFill>
                <a:schemeClr val="tx1"/>
              </a:solidFill>
            </a:rPr>
            <a:t> &amp; </a:t>
          </a:r>
          <a:r>
            <a:rPr lang="en-US" dirty="0" err="1" smtClean="0">
              <a:solidFill>
                <a:schemeClr val="tx1"/>
              </a:solidFill>
            </a:rPr>
            <a:t>Konseptualisasi</a:t>
          </a:r>
          <a:endParaRPr lang="en-US" dirty="0">
            <a:solidFill>
              <a:schemeClr val="tx1"/>
            </a:solidFill>
          </a:endParaRPr>
        </a:p>
      </dgm:t>
    </dgm:pt>
    <dgm:pt modelId="{DD8F67D2-2EA5-47E1-9FAA-00E232186A2D}" type="parTrans" cxnId="{303A85E3-AEF6-4D1E-84BC-B77C19D5F3E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0A0C64A-BE8E-4B22-AB07-C7519DFF764D}" type="sibTrans" cxnId="{303A85E3-AEF6-4D1E-84BC-B77C19D5F3E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4A4B87E-F0BA-4255-B8CA-5266D5386F16}" type="pres">
      <dgm:prSet presAssocID="{18118C7C-4E94-42C4-9C58-14017319AF51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CA8919-032C-4962-AC81-292714ED2DEE}" type="pres">
      <dgm:prSet presAssocID="{18118C7C-4E94-42C4-9C58-14017319AF51}" presName="diamond" presStyleLbl="bgShp" presStyleIdx="0" presStyleCnt="1"/>
      <dgm:spPr/>
    </dgm:pt>
    <dgm:pt modelId="{7136E460-8AE3-430C-B042-6F2D10D0BBEE}" type="pres">
      <dgm:prSet presAssocID="{18118C7C-4E94-42C4-9C58-14017319AF51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0D0EC3-E00E-4A6F-AEE6-8659FCD4E771}" type="pres">
      <dgm:prSet presAssocID="{18118C7C-4E94-42C4-9C58-14017319AF51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1DFCA8-648D-4B30-A086-B0208188C071}" type="pres">
      <dgm:prSet presAssocID="{18118C7C-4E94-42C4-9C58-14017319AF51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3A4E0-0E0F-4841-B1F9-04782C7AF903}" type="pres">
      <dgm:prSet presAssocID="{18118C7C-4E94-42C4-9C58-14017319AF51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594BEE-B93D-43C4-B977-6F1A589E43E5}" type="presOf" srcId="{8D2D6D98-EB18-4101-A929-80B75F353F54}" destId="{3863A4E0-0E0F-4841-B1F9-04782C7AF903}" srcOrd="0" destOrd="0" presId="urn:microsoft.com/office/officeart/2005/8/layout/matrix3"/>
    <dgm:cxn modelId="{BECAA568-1B79-49F7-B7E6-25A1F5E44353}" srcId="{18118C7C-4E94-42C4-9C58-14017319AF51}" destId="{241FFC9F-A02C-492A-B588-F56617EBA18E}" srcOrd="1" destOrd="0" parTransId="{A2978BC5-E510-4652-AB94-C67F5627FC3A}" sibTransId="{53C91160-352E-4D42-ABD4-5F2E0EE3EE39}"/>
    <dgm:cxn modelId="{76C83831-FDD1-4027-AB88-1275B0A4450E}" type="presOf" srcId="{CF8C8D71-F00E-47A1-9ACE-C820ABEA1052}" destId="{7136E460-8AE3-430C-B042-6F2D10D0BBEE}" srcOrd="0" destOrd="0" presId="urn:microsoft.com/office/officeart/2005/8/layout/matrix3"/>
    <dgm:cxn modelId="{5F8F895A-D4D1-4771-B226-2D7019616033}" srcId="{18118C7C-4E94-42C4-9C58-14017319AF51}" destId="{051279B5-43B2-42C8-963A-291E2A468099}" srcOrd="2" destOrd="0" parTransId="{7B68E198-0536-41D1-8AA8-1A3532E45085}" sibTransId="{80A7C67F-CB0A-48C6-9273-BE1F9304DD38}"/>
    <dgm:cxn modelId="{303A85E3-AEF6-4D1E-84BC-B77C19D5F3EE}" srcId="{18118C7C-4E94-42C4-9C58-14017319AF51}" destId="{8D2D6D98-EB18-4101-A929-80B75F353F54}" srcOrd="3" destOrd="0" parTransId="{DD8F67D2-2EA5-47E1-9FAA-00E232186A2D}" sibTransId="{C0A0C64A-BE8E-4B22-AB07-C7519DFF764D}"/>
    <dgm:cxn modelId="{A1C90EE9-B946-4E80-A332-2861D4DD83AA}" type="presOf" srcId="{241FFC9F-A02C-492A-B588-F56617EBA18E}" destId="{8F0D0EC3-E00E-4A6F-AEE6-8659FCD4E771}" srcOrd="0" destOrd="0" presId="urn:microsoft.com/office/officeart/2005/8/layout/matrix3"/>
    <dgm:cxn modelId="{CF0A5903-CE77-49A5-9D4E-94CE11F55621}" srcId="{18118C7C-4E94-42C4-9C58-14017319AF51}" destId="{CF8C8D71-F00E-47A1-9ACE-C820ABEA1052}" srcOrd="0" destOrd="0" parTransId="{D5D00CBB-1086-45EB-B500-6F1DC6AC452C}" sibTransId="{A4CCC0A7-DF44-4835-9F67-2DA17FA6E399}"/>
    <dgm:cxn modelId="{4B593965-8E89-4600-A07C-313C68B30D76}" type="presOf" srcId="{18118C7C-4E94-42C4-9C58-14017319AF51}" destId="{24A4B87E-F0BA-4255-B8CA-5266D5386F16}" srcOrd="0" destOrd="0" presId="urn:microsoft.com/office/officeart/2005/8/layout/matrix3"/>
    <dgm:cxn modelId="{355CA220-CF1D-4CAB-AC2C-B7AB3E606E9E}" type="presOf" srcId="{051279B5-43B2-42C8-963A-291E2A468099}" destId="{721DFCA8-648D-4B30-A086-B0208188C071}" srcOrd="0" destOrd="0" presId="urn:microsoft.com/office/officeart/2005/8/layout/matrix3"/>
    <dgm:cxn modelId="{0F95F443-84FB-48F9-B746-E6BDF27D0F31}" type="presParOf" srcId="{24A4B87E-F0BA-4255-B8CA-5266D5386F16}" destId="{DCCA8919-032C-4962-AC81-292714ED2DEE}" srcOrd="0" destOrd="0" presId="urn:microsoft.com/office/officeart/2005/8/layout/matrix3"/>
    <dgm:cxn modelId="{8E8D1CAB-00BD-4E6A-A1A8-CA42699E1A7E}" type="presParOf" srcId="{24A4B87E-F0BA-4255-B8CA-5266D5386F16}" destId="{7136E460-8AE3-430C-B042-6F2D10D0BBEE}" srcOrd="1" destOrd="0" presId="urn:microsoft.com/office/officeart/2005/8/layout/matrix3"/>
    <dgm:cxn modelId="{9148D250-ECF6-47EC-891F-0CCD4481FBE8}" type="presParOf" srcId="{24A4B87E-F0BA-4255-B8CA-5266D5386F16}" destId="{8F0D0EC3-E00E-4A6F-AEE6-8659FCD4E771}" srcOrd="2" destOrd="0" presId="urn:microsoft.com/office/officeart/2005/8/layout/matrix3"/>
    <dgm:cxn modelId="{1F5866E3-2379-4E5A-9E18-71F0E21A162B}" type="presParOf" srcId="{24A4B87E-F0BA-4255-B8CA-5266D5386F16}" destId="{721DFCA8-648D-4B30-A086-B0208188C071}" srcOrd="3" destOrd="0" presId="urn:microsoft.com/office/officeart/2005/8/layout/matrix3"/>
    <dgm:cxn modelId="{6CE4955C-EA41-43D5-B2A8-C02004C32916}" type="presParOf" srcId="{24A4B87E-F0BA-4255-B8CA-5266D5386F16}" destId="{3863A4E0-0E0F-4841-B1F9-04782C7AF903}" srcOrd="4" destOrd="0" presId="urn:microsoft.com/office/officeart/2005/8/layout/matrix3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E80F595-D98E-4AB0-9373-106F89F1BA10}" type="doc">
      <dgm:prSet loTypeId="urn:microsoft.com/office/officeart/2005/8/layout/chevron2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809306D-CB01-4EF0-9012-7C47220FDA27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34981D23-3FFE-4632-BAF9-58E3A2627E1F}" type="parTrans" cxnId="{42ABE352-9080-4A3E-A057-0B458A9F8E51}">
      <dgm:prSet/>
      <dgm:spPr/>
      <dgm:t>
        <a:bodyPr/>
        <a:lstStyle/>
        <a:p>
          <a:endParaRPr lang="en-US"/>
        </a:p>
      </dgm:t>
    </dgm:pt>
    <dgm:pt modelId="{D608C613-FC09-4250-9095-83CA9C9A7C53}" type="sibTrans" cxnId="{42ABE352-9080-4A3E-A057-0B458A9F8E51}">
      <dgm:prSet/>
      <dgm:spPr/>
      <dgm:t>
        <a:bodyPr/>
        <a:lstStyle/>
        <a:p>
          <a:endParaRPr lang="en-US"/>
        </a:p>
      </dgm:t>
    </dgm:pt>
    <dgm:pt modelId="{FF852846-C2DF-4601-AD56-30E85AEE1191}">
      <dgm:prSet phldrT="[Text]"/>
      <dgm:spPr/>
      <dgm:t>
        <a:bodyPr/>
        <a:lstStyle/>
        <a:p>
          <a:r>
            <a:rPr lang="en-US" dirty="0" err="1" smtClean="0"/>
            <a:t>Sebagai</a:t>
          </a:r>
          <a:r>
            <a:rPr lang="en-US" dirty="0" smtClean="0"/>
            <a:t> </a:t>
          </a:r>
          <a:r>
            <a:rPr lang="en-US" dirty="0" err="1" smtClean="0"/>
            <a:t>siklus</a:t>
          </a:r>
          <a:r>
            <a:rPr lang="en-US" dirty="0" smtClean="0"/>
            <a:t>, </a:t>
          </a:r>
          <a:r>
            <a:rPr lang="en-US" dirty="0" err="1" smtClean="0"/>
            <a:t>proses</a:t>
          </a:r>
          <a:r>
            <a:rPr lang="en-US" dirty="0" smtClean="0"/>
            <a:t> </a:t>
          </a:r>
          <a:r>
            <a:rPr lang="en-US" dirty="0" err="1" smtClean="0"/>
            <a:t>belajar</a:t>
          </a:r>
          <a:r>
            <a:rPr lang="en-US" dirty="0" smtClean="0"/>
            <a:t> </a:t>
          </a:r>
          <a:r>
            <a:rPr lang="en-US" dirty="0" err="1" smtClean="0"/>
            <a:t>ini</a:t>
          </a:r>
          <a:r>
            <a:rPr lang="en-US" dirty="0" smtClean="0"/>
            <a:t> </a:t>
          </a:r>
          <a:r>
            <a:rPr lang="en-US" dirty="0" err="1" smtClean="0"/>
            <a:t>berputar</a:t>
          </a:r>
          <a:r>
            <a:rPr lang="en-US" dirty="0" smtClean="0"/>
            <a:t> </a:t>
          </a:r>
          <a:r>
            <a:rPr lang="en-US" dirty="0" err="1" smtClean="0"/>
            <a:t>secara</a:t>
          </a:r>
          <a:r>
            <a:rPr lang="en-US" dirty="0" smtClean="0"/>
            <a:t> </a:t>
          </a:r>
          <a:r>
            <a:rPr lang="en-US" dirty="0" err="1" smtClean="0"/>
            <a:t>berkesinambungan</a:t>
          </a:r>
          <a:r>
            <a:rPr lang="en-US" dirty="0" smtClean="0"/>
            <a:t>, </a:t>
          </a:r>
          <a:r>
            <a:rPr lang="en-US" dirty="0" err="1" smtClean="0"/>
            <a:t>sehingga</a:t>
          </a:r>
          <a:r>
            <a:rPr lang="en-US" dirty="0" smtClean="0"/>
            <a:t> </a:t>
          </a:r>
          <a:r>
            <a:rPr lang="en-US" dirty="0" err="1" smtClean="0"/>
            <a:t>kegiatan</a:t>
          </a:r>
          <a:r>
            <a:rPr lang="en-US" dirty="0" smtClean="0"/>
            <a:t> </a:t>
          </a:r>
          <a:r>
            <a:rPr lang="en-US" dirty="0" err="1" smtClean="0"/>
            <a:t>belajar</a:t>
          </a:r>
          <a:r>
            <a:rPr lang="en-US" dirty="0" smtClean="0"/>
            <a:t> </a:t>
          </a:r>
          <a:r>
            <a:rPr lang="en-US" dirty="0" err="1" smtClean="0"/>
            <a:t>selalu</a:t>
          </a:r>
          <a:r>
            <a:rPr lang="en-US" dirty="0" smtClean="0"/>
            <a:t> </a:t>
          </a:r>
          <a:r>
            <a:rPr lang="en-US" dirty="0" err="1" smtClean="0"/>
            <a:t>merupakan</a:t>
          </a:r>
          <a:r>
            <a:rPr lang="en-US" dirty="0" smtClean="0"/>
            <a:t> </a:t>
          </a:r>
          <a:r>
            <a:rPr lang="en-US" dirty="0" err="1" smtClean="0"/>
            <a:t>suatu</a:t>
          </a:r>
          <a:r>
            <a:rPr lang="en-US" dirty="0" smtClean="0"/>
            <a:t> </a:t>
          </a:r>
          <a:r>
            <a:rPr lang="en-US" dirty="0" err="1" smtClean="0"/>
            <a:t>siklus</a:t>
          </a:r>
          <a:r>
            <a:rPr lang="en-US" dirty="0" smtClean="0"/>
            <a:t> (</a:t>
          </a:r>
          <a:r>
            <a:rPr lang="en-US" dirty="0" err="1" smtClean="0"/>
            <a:t>daur</a:t>
          </a:r>
          <a:r>
            <a:rPr lang="en-US" dirty="0" smtClean="0"/>
            <a:t> </a:t>
          </a:r>
          <a:r>
            <a:rPr lang="en-US" dirty="0" err="1" smtClean="0"/>
            <a:t>ulang</a:t>
          </a:r>
          <a:r>
            <a:rPr lang="en-US" dirty="0" smtClean="0"/>
            <a:t>).</a:t>
          </a:r>
          <a:endParaRPr lang="en-US" dirty="0"/>
        </a:p>
      </dgm:t>
    </dgm:pt>
    <dgm:pt modelId="{1974087F-F7AC-40EF-AECC-2CA7F977283D}" type="parTrans" cxnId="{526B458F-99BA-463F-ABDF-40940373516E}">
      <dgm:prSet/>
      <dgm:spPr/>
      <dgm:t>
        <a:bodyPr/>
        <a:lstStyle/>
        <a:p>
          <a:endParaRPr lang="en-US"/>
        </a:p>
      </dgm:t>
    </dgm:pt>
    <dgm:pt modelId="{602EA162-266A-43AF-AC0B-E77D62CB1CCA}" type="sibTrans" cxnId="{526B458F-99BA-463F-ABDF-40940373516E}">
      <dgm:prSet/>
      <dgm:spPr/>
      <dgm:t>
        <a:bodyPr/>
        <a:lstStyle/>
        <a:p>
          <a:endParaRPr lang="en-US"/>
        </a:p>
      </dgm:t>
    </dgm:pt>
    <dgm:pt modelId="{DD79FC8A-19FB-4477-8F4D-16DA644CB829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D14E62B1-3466-4CCD-9D60-CA9CB1DD9F35}" type="parTrans" cxnId="{8E08662E-7606-4C73-9FDA-8911C785A27F}">
      <dgm:prSet/>
      <dgm:spPr/>
      <dgm:t>
        <a:bodyPr/>
        <a:lstStyle/>
        <a:p>
          <a:endParaRPr lang="en-US"/>
        </a:p>
      </dgm:t>
    </dgm:pt>
    <dgm:pt modelId="{46676B2B-675F-4F9A-877A-4710A4EC845F}" type="sibTrans" cxnId="{8E08662E-7606-4C73-9FDA-8911C785A27F}">
      <dgm:prSet/>
      <dgm:spPr/>
      <dgm:t>
        <a:bodyPr/>
        <a:lstStyle/>
        <a:p>
          <a:endParaRPr lang="en-US"/>
        </a:p>
      </dgm:t>
    </dgm:pt>
    <dgm:pt modelId="{38AE0A6A-4AB5-481A-8BDC-158760EB02FA}">
      <dgm:prSet phldrT="[Text]"/>
      <dgm:spPr/>
      <dgm:t>
        <a:bodyPr/>
        <a:lstStyle/>
        <a:p>
          <a:r>
            <a:rPr lang="en-US" dirty="0" err="1" smtClean="0"/>
            <a:t>Arah</a:t>
          </a:r>
          <a:r>
            <a:rPr lang="en-US" dirty="0" smtClean="0"/>
            <a:t> </a:t>
          </a:r>
          <a:r>
            <a:rPr lang="en-US" dirty="0" err="1" smtClean="0"/>
            <a:t>belajar</a:t>
          </a:r>
          <a:r>
            <a:rPr lang="en-US" dirty="0" smtClean="0"/>
            <a:t> </a:t>
          </a:r>
          <a:r>
            <a:rPr lang="en-US" dirty="0" err="1" smtClean="0"/>
            <a:t>ditentukan</a:t>
          </a:r>
          <a:r>
            <a:rPr lang="en-US" dirty="0" smtClean="0"/>
            <a:t> </a:t>
          </a:r>
          <a:r>
            <a:rPr lang="en-US" dirty="0" err="1" smtClean="0"/>
            <a:t>kebutuhan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sasaran</a:t>
          </a:r>
          <a:r>
            <a:rPr lang="en-US" dirty="0" smtClean="0"/>
            <a:t> </a:t>
          </a:r>
          <a:r>
            <a:rPr lang="en-US" dirty="0" err="1" smtClean="0"/>
            <a:t>seseorang</a:t>
          </a:r>
          <a:r>
            <a:rPr lang="en-US" dirty="0" smtClean="0"/>
            <a:t>. </a:t>
          </a:r>
          <a:r>
            <a:rPr lang="en-US" dirty="0" err="1" smtClean="0"/>
            <a:t>Tanpa</a:t>
          </a:r>
          <a:r>
            <a:rPr lang="en-US" dirty="0" smtClean="0"/>
            <a:t> </a:t>
          </a:r>
          <a:r>
            <a:rPr lang="en-US" dirty="0" err="1" smtClean="0"/>
            <a:t>sasaran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efektif</a:t>
          </a:r>
          <a:r>
            <a:rPr lang="en-US" dirty="0" smtClean="0"/>
            <a:t>.</a:t>
          </a:r>
          <a:endParaRPr lang="en-US" dirty="0"/>
        </a:p>
      </dgm:t>
    </dgm:pt>
    <dgm:pt modelId="{009E10F0-F5A7-4D25-B33F-CFD5470642F7}" type="parTrans" cxnId="{BAFEA7AA-D36D-4951-9F0E-15C821BE86EB}">
      <dgm:prSet/>
      <dgm:spPr/>
      <dgm:t>
        <a:bodyPr/>
        <a:lstStyle/>
        <a:p>
          <a:endParaRPr lang="en-US"/>
        </a:p>
      </dgm:t>
    </dgm:pt>
    <dgm:pt modelId="{FD841E2C-ED5E-42F7-973A-A4BA18D1E016}" type="sibTrans" cxnId="{BAFEA7AA-D36D-4951-9F0E-15C821BE86EB}">
      <dgm:prSet/>
      <dgm:spPr/>
      <dgm:t>
        <a:bodyPr/>
        <a:lstStyle/>
        <a:p>
          <a:endParaRPr lang="en-US"/>
        </a:p>
      </dgm:t>
    </dgm:pt>
    <dgm:pt modelId="{FB8EF90F-7F51-46B4-8FD9-4D88F91BA442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4C898D60-6D57-473D-90A7-FFD74E387290}" type="parTrans" cxnId="{6BDB9577-8D56-4D9F-91DA-6B0CAF45F42D}">
      <dgm:prSet/>
      <dgm:spPr/>
      <dgm:t>
        <a:bodyPr/>
        <a:lstStyle/>
        <a:p>
          <a:endParaRPr lang="en-US"/>
        </a:p>
      </dgm:t>
    </dgm:pt>
    <dgm:pt modelId="{E62CFC80-79FA-4478-988D-9E0CEF451A65}" type="sibTrans" cxnId="{6BDB9577-8D56-4D9F-91DA-6B0CAF45F42D}">
      <dgm:prSet/>
      <dgm:spPr/>
      <dgm:t>
        <a:bodyPr/>
        <a:lstStyle/>
        <a:p>
          <a:endParaRPr lang="en-US"/>
        </a:p>
      </dgm:t>
    </dgm:pt>
    <dgm:pt modelId="{803B667B-A2B7-439A-BB5F-1D860FD267C8}">
      <dgm:prSet phldrT="[Text]"/>
      <dgm:spPr/>
      <dgm:t>
        <a:bodyPr/>
        <a:lstStyle/>
        <a:p>
          <a:r>
            <a:rPr lang="en-US" dirty="0" err="1" smtClean="0"/>
            <a:t>Arah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proses</a:t>
          </a:r>
          <a:r>
            <a:rPr lang="en-US" dirty="0" smtClean="0"/>
            <a:t> </a:t>
          </a:r>
          <a:r>
            <a:rPr lang="en-US" dirty="0" err="1" smtClean="0"/>
            <a:t>belajar</a:t>
          </a:r>
          <a:r>
            <a:rPr lang="en-US" dirty="0" smtClean="0"/>
            <a:t> </a:t>
          </a:r>
          <a:r>
            <a:rPr lang="en-US" dirty="0" err="1" smtClean="0"/>
            <a:t>bersifat</a:t>
          </a:r>
          <a:r>
            <a:rPr lang="en-US" dirty="0" smtClean="0"/>
            <a:t> </a:t>
          </a:r>
          <a:r>
            <a:rPr lang="en-US" dirty="0" err="1" smtClean="0"/>
            <a:t>sangat</a:t>
          </a:r>
          <a:r>
            <a:rPr lang="en-US" dirty="0" smtClean="0"/>
            <a:t> </a:t>
          </a:r>
          <a:r>
            <a:rPr lang="en-US" dirty="0" err="1" smtClean="0"/>
            <a:t>pribadi</a:t>
          </a:r>
          <a:r>
            <a:rPr lang="en-US" dirty="0" smtClean="0"/>
            <a:t>, </a:t>
          </a:r>
          <a:r>
            <a:rPr lang="en-US" dirty="0" err="1" smtClean="0"/>
            <a:t>sesuai</a:t>
          </a:r>
          <a:r>
            <a:rPr lang="en-US" dirty="0" smtClean="0"/>
            <a:t> </a:t>
          </a:r>
          <a:r>
            <a:rPr lang="en-US" dirty="0" err="1" smtClean="0"/>
            <a:t>kebutuhan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sasaran</a:t>
          </a:r>
          <a:r>
            <a:rPr lang="en-US" dirty="0" smtClean="0"/>
            <a:t> individual.</a:t>
          </a:r>
          <a:endParaRPr lang="en-US" dirty="0"/>
        </a:p>
      </dgm:t>
    </dgm:pt>
    <dgm:pt modelId="{AF1473D0-0265-4583-A65C-BE96AABB576E}" type="parTrans" cxnId="{2C745184-7E0B-43EA-BA11-C7D8203DA6A1}">
      <dgm:prSet/>
      <dgm:spPr/>
      <dgm:t>
        <a:bodyPr/>
        <a:lstStyle/>
        <a:p>
          <a:endParaRPr lang="en-US"/>
        </a:p>
      </dgm:t>
    </dgm:pt>
    <dgm:pt modelId="{0E41CF77-997D-4679-A415-63B42FC627C3}" type="sibTrans" cxnId="{2C745184-7E0B-43EA-BA11-C7D8203DA6A1}">
      <dgm:prSet/>
      <dgm:spPr/>
      <dgm:t>
        <a:bodyPr/>
        <a:lstStyle/>
        <a:p>
          <a:endParaRPr lang="en-US"/>
        </a:p>
      </dgm:t>
    </dgm:pt>
    <dgm:pt modelId="{7D0D9968-285A-46B4-9DE1-07108AACB81B}" type="pres">
      <dgm:prSet presAssocID="{4E80F595-D98E-4AB0-9373-106F89F1BA1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78F99F-EC57-41C3-9912-4184E2C563A2}" type="pres">
      <dgm:prSet presAssocID="{2809306D-CB01-4EF0-9012-7C47220FDA27}" presName="composite" presStyleCnt="0"/>
      <dgm:spPr/>
    </dgm:pt>
    <dgm:pt modelId="{0BAFEC36-725B-4365-BC54-3AD567BFA0B6}" type="pres">
      <dgm:prSet presAssocID="{2809306D-CB01-4EF0-9012-7C47220FDA2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D4F704-A7D7-4E1E-B9B7-BD4974D75FAE}" type="pres">
      <dgm:prSet presAssocID="{2809306D-CB01-4EF0-9012-7C47220FDA2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6CCD7E-B8C0-46EC-BDD0-94443CD8A532}" type="pres">
      <dgm:prSet presAssocID="{D608C613-FC09-4250-9095-83CA9C9A7C53}" presName="sp" presStyleCnt="0"/>
      <dgm:spPr/>
    </dgm:pt>
    <dgm:pt modelId="{04336AF6-7EB9-48D1-AD9E-31016981E15C}" type="pres">
      <dgm:prSet presAssocID="{DD79FC8A-19FB-4477-8F4D-16DA644CB829}" presName="composite" presStyleCnt="0"/>
      <dgm:spPr/>
    </dgm:pt>
    <dgm:pt modelId="{285E55B8-BDF4-48E8-837D-5AB214CC629E}" type="pres">
      <dgm:prSet presAssocID="{DD79FC8A-19FB-4477-8F4D-16DA644CB82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CC063E-D478-4045-A88B-072A3139D48C}" type="pres">
      <dgm:prSet presAssocID="{DD79FC8A-19FB-4477-8F4D-16DA644CB82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2F86F1-0BBE-4D93-99C8-12106CCE3B1B}" type="pres">
      <dgm:prSet presAssocID="{46676B2B-675F-4F9A-877A-4710A4EC845F}" presName="sp" presStyleCnt="0"/>
      <dgm:spPr/>
    </dgm:pt>
    <dgm:pt modelId="{C5F58F8D-C46C-4ABE-92C6-D29ADD99A9EE}" type="pres">
      <dgm:prSet presAssocID="{FB8EF90F-7F51-46B4-8FD9-4D88F91BA442}" presName="composite" presStyleCnt="0"/>
      <dgm:spPr/>
    </dgm:pt>
    <dgm:pt modelId="{07DCB13C-32D0-4165-B833-4681B2435BA5}" type="pres">
      <dgm:prSet presAssocID="{FB8EF90F-7F51-46B4-8FD9-4D88F91BA44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CCF16E-9EC1-4EA7-8409-F453D4A4ECF7}" type="pres">
      <dgm:prSet presAssocID="{FB8EF90F-7F51-46B4-8FD9-4D88F91BA44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5D0CC6-79DA-4C86-8B90-AEAAFF5DD1C8}" type="presOf" srcId="{FB8EF90F-7F51-46B4-8FD9-4D88F91BA442}" destId="{07DCB13C-32D0-4165-B833-4681B2435BA5}" srcOrd="0" destOrd="0" presId="urn:microsoft.com/office/officeart/2005/8/layout/chevron2"/>
    <dgm:cxn modelId="{8E08662E-7606-4C73-9FDA-8911C785A27F}" srcId="{4E80F595-D98E-4AB0-9373-106F89F1BA10}" destId="{DD79FC8A-19FB-4477-8F4D-16DA644CB829}" srcOrd="1" destOrd="0" parTransId="{D14E62B1-3466-4CCD-9D60-CA9CB1DD9F35}" sibTransId="{46676B2B-675F-4F9A-877A-4710A4EC845F}"/>
    <dgm:cxn modelId="{DC021CAC-5EA2-4B29-8ABE-47F5B2E9C1B3}" type="presOf" srcId="{4E80F595-D98E-4AB0-9373-106F89F1BA10}" destId="{7D0D9968-285A-46B4-9DE1-07108AACB81B}" srcOrd="0" destOrd="0" presId="urn:microsoft.com/office/officeart/2005/8/layout/chevron2"/>
    <dgm:cxn modelId="{CB1E8261-79DC-433A-B802-6BCEA8C1EA66}" type="presOf" srcId="{38AE0A6A-4AB5-481A-8BDC-158760EB02FA}" destId="{C2CC063E-D478-4045-A88B-072A3139D48C}" srcOrd="0" destOrd="0" presId="urn:microsoft.com/office/officeart/2005/8/layout/chevron2"/>
    <dgm:cxn modelId="{526B458F-99BA-463F-ABDF-40940373516E}" srcId="{2809306D-CB01-4EF0-9012-7C47220FDA27}" destId="{FF852846-C2DF-4601-AD56-30E85AEE1191}" srcOrd="0" destOrd="0" parTransId="{1974087F-F7AC-40EF-AECC-2CA7F977283D}" sibTransId="{602EA162-266A-43AF-AC0B-E77D62CB1CCA}"/>
    <dgm:cxn modelId="{2C745184-7E0B-43EA-BA11-C7D8203DA6A1}" srcId="{FB8EF90F-7F51-46B4-8FD9-4D88F91BA442}" destId="{803B667B-A2B7-439A-BB5F-1D860FD267C8}" srcOrd="0" destOrd="0" parTransId="{AF1473D0-0265-4583-A65C-BE96AABB576E}" sibTransId="{0E41CF77-997D-4679-A415-63B42FC627C3}"/>
    <dgm:cxn modelId="{9971D70E-50D1-4982-AD1C-55FEF6028A9F}" type="presOf" srcId="{803B667B-A2B7-439A-BB5F-1D860FD267C8}" destId="{E6CCF16E-9EC1-4EA7-8409-F453D4A4ECF7}" srcOrd="0" destOrd="0" presId="urn:microsoft.com/office/officeart/2005/8/layout/chevron2"/>
    <dgm:cxn modelId="{D8CD9B0C-C420-4C72-A889-8C4EE9CD1904}" type="presOf" srcId="{DD79FC8A-19FB-4477-8F4D-16DA644CB829}" destId="{285E55B8-BDF4-48E8-837D-5AB214CC629E}" srcOrd="0" destOrd="0" presId="urn:microsoft.com/office/officeart/2005/8/layout/chevron2"/>
    <dgm:cxn modelId="{42ABE352-9080-4A3E-A057-0B458A9F8E51}" srcId="{4E80F595-D98E-4AB0-9373-106F89F1BA10}" destId="{2809306D-CB01-4EF0-9012-7C47220FDA27}" srcOrd="0" destOrd="0" parTransId="{34981D23-3FFE-4632-BAF9-58E3A2627E1F}" sibTransId="{D608C613-FC09-4250-9095-83CA9C9A7C53}"/>
    <dgm:cxn modelId="{773A34C3-6699-48D1-A26E-DC54EFD52CDA}" type="presOf" srcId="{2809306D-CB01-4EF0-9012-7C47220FDA27}" destId="{0BAFEC36-725B-4365-BC54-3AD567BFA0B6}" srcOrd="0" destOrd="0" presId="urn:microsoft.com/office/officeart/2005/8/layout/chevron2"/>
    <dgm:cxn modelId="{6BDB9577-8D56-4D9F-91DA-6B0CAF45F42D}" srcId="{4E80F595-D98E-4AB0-9373-106F89F1BA10}" destId="{FB8EF90F-7F51-46B4-8FD9-4D88F91BA442}" srcOrd="2" destOrd="0" parTransId="{4C898D60-6D57-473D-90A7-FFD74E387290}" sibTransId="{E62CFC80-79FA-4478-988D-9E0CEF451A65}"/>
    <dgm:cxn modelId="{BAFEA7AA-D36D-4951-9F0E-15C821BE86EB}" srcId="{DD79FC8A-19FB-4477-8F4D-16DA644CB829}" destId="{38AE0A6A-4AB5-481A-8BDC-158760EB02FA}" srcOrd="0" destOrd="0" parTransId="{009E10F0-F5A7-4D25-B33F-CFD5470642F7}" sibTransId="{FD841E2C-ED5E-42F7-973A-A4BA18D1E016}"/>
    <dgm:cxn modelId="{016B8D23-6731-4F03-A3BE-C80F39BDB83E}" type="presOf" srcId="{FF852846-C2DF-4601-AD56-30E85AEE1191}" destId="{EED4F704-A7D7-4E1E-B9B7-BD4974D75FAE}" srcOrd="0" destOrd="0" presId="urn:microsoft.com/office/officeart/2005/8/layout/chevron2"/>
    <dgm:cxn modelId="{DE58B515-5830-46E6-9D9A-2E4AD76F060E}" type="presParOf" srcId="{7D0D9968-285A-46B4-9DE1-07108AACB81B}" destId="{8478F99F-EC57-41C3-9912-4184E2C563A2}" srcOrd="0" destOrd="0" presId="urn:microsoft.com/office/officeart/2005/8/layout/chevron2"/>
    <dgm:cxn modelId="{F6072B23-BC1C-421F-B37C-56DD8CC1FB66}" type="presParOf" srcId="{8478F99F-EC57-41C3-9912-4184E2C563A2}" destId="{0BAFEC36-725B-4365-BC54-3AD567BFA0B6}" srcOrd="0" destOrd="0" presId="urn:microsoft.com/office/officeart/2005/8/layout/chevron2"/>
    <dgm:cxn modelId="{838667E9-6A58-46D9-9E6E-C036A2628F52}" type="presParOf" srcId="{8478F99F-EC57-41C3-9912-4184E2C563A2}" destId="{EED4F704-A7D7-4E1E-B9B7-BD4974D75FAE}" srcOrd="1" destOrd="0" presId="urn:microsoft.com/office/officeart/2005/8/layout/chevron2"/>
    <dgm:cxn modelId="{9B948444-F2D8-4058-B99C-D16A1D5423B0}" type="presParOf" srcId="{7D0D9968-285A-46B4-9DE1-07108AACB81B}" destId="{DB6CCD7E-B8C0-46EC-BDD0-94443CD8A532}" srcOrd="1" destOrd="0" presId="urn:microsoft.com/office/officeart/2005/8/layout/chevron2"/>
    <dgm:cxn modelId="{882CF8AE-C01E-4928-A90F-3D9A5A89DDE1}" type="presParOf" srcId="{7D0D9968-285A-46B4-9DE1-07108AACB81B}" destId="{04336AF6-7EB9-48D1-AD9E-31016981E15C}" srcOrd="2" destOrd="0" presId="urn:microsoft.com/office/officeart/2005/8/layout/chevron2"/>
    <dgm:cxn modelId="{7861069F-9C26-4DC8-A21B-EA0CCB9E2A6E}" type="presParOf" srcId="{04336AF6-7EB9-48D1-AD9E-31016981E15C}" destId="{285E55B8-BDF4-48E8-837D-5AB214CC629E}" srcOrd="0" destOrd="0" presId="urn:microsoft.com/office/officeart/2005/8/layout/chevron2"/>
    <dgm:cxn modelId="{3D89464E-3D5C-44D2-8C48-20C32734F400}" type="presParOf" srcId="{04336AF6-7EB9-48D1-AD9E-31016981E15C}" destId="{C2CC063E-D478-4045-A88B-072A3139D48C}" srcOrd="1" destOrd="0" presId="urn:microsoft.com/office/officeart/2005/8/layout/chevron2"/>
    <dgm:cxn modelId="{78D5A3FC-5C23-4017-9D06-493507EDB7DC}" type="presParOf" srcId="{7D0D9968-285A-46B4-9DE1-07108AACB81B}" destId="{B72F86F1-0BBE-4D93-99C8-12106CCE3B1B}" srcOrd="3" destOrd="0" presId="urn:microsoft.com/office/officeart/2005/8/layout/chevron2"/>
    <dgm:cxn modelId="{A99D9DE1-B6CD-47B9-8D5E-005BF19B9A71}" type="presParOf" srcId="{7D0D9968-285A-46B4-9DE1-07108AACB81B}" destId="{C5F58F8D-C46C-4ABE-92C6-D29ADD99A9EE}" srcOrd="4" destOrd="0" presId="urn:microsoft.com/office/officeart/2005/8/layout/chevron2"/>
    <dgm:cxn modelId="{37643581-8C38-422E-BF8D-B9393061EBF1}" type="presParOf" srcId="{C5F58F8D-C46C-4ABE-92C6-D29ADD99A9EE}" destId="{07DCB13C-32D0-4165-B833-4681B2435BA5}" srcOrd="0" destOrd="0" presId="urn:microsoft.com/office/officeart/2005/8/layout/chevron2"/>
    <dgm:cxn modelId="{CA9745CF-4CA8-41BE-9406-447EE8B88181}" type="presParOf" srcId="{C5F58F8D-C46C-4ABE-92C6-D29ADD99A9EE}" destId="{E6CCF16E-9EC1-4EA7-8409-F453D4A4ECF7}" srcOrd="1" destOrd="0" presId="urn:microsoft.com/office/officeart/2005/8/layout/chevron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8D3AB10-CC95-4C20-A924-779D2117662D}" type="doc">
      <dgm:prSet loTypeId="urn:microsoft.com/office/officeart/2005/8/layout/venn3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29DB1C8-095D-4880-B0AE-98D16C835CAB}">
      <dgm:prSet phldrT="[Text]"/>
      <dgm:spPr/>
      <dgm:t>
        <a:bodyPr/>
        <a:lstStyle/>
        <a:p>
          <a:r>
            <a:rPr lang="en-US" dirty="0" err="1" smtClean="0"/>
            <a:t>Kelelahan</a:t>
          </a:r>
          <a:endParaRPr lang="en-US" dirty="0"/>
        </a:p>
      </dgm:t>
    </dgm:pt>
    <dgm:pt modelId="{09FAA770-1549-44D4-B094-662C80EF233A}" type="parTrans" cxnId="{8564F5FE-BCDD-4D20-B16C-2AA9404EFC02}">
      <dgm:prSet/>
      <dgm:spPr/>
      <dgm:t>
        <a:bodyPr/>
        <a:lstStyle/>
        <a:p>
          <a:endParaRPr lang="en-US"/>
        </a:p>
      </dgm:t>
    </dgm:pt>
    <dgm:pt modelId="{08B66E60-5A7C-41B8-A71E-E0980100D846}" type="sibTrans" cxnId="{8564F5FE-BCDD-4D20-B16C-2AA9404EFC02}">
      <dgm:prSet/>
      <dgm:spPr/>
      <dgm:t>
        <a:bodyPr/>
        <a:lstStyle/>
        <a:p>
          <a:endParaRPr lang="en-US"/>
        </a:p>
      </dgm:t>
    </dgm:pt>
    <dgm:pt modelId="{1287A149-8EB1-4E0F-AB1B-2C13E63733B6}">
      <dgm:prSet phldrT="[Text]"/>
      <dgm:spPr/>
      <dgm:t>
        <a:bodyPr/>
        <a:lstStyle/>
        <a:p>
          <a:r>
            <a:rPr lang="en-US" dirty="0" err="1" smtClean="0"/>
            <a:t>Kesehatan</a:t>
          </a:r>
          <a:endParaRPr lang="en-US" dirty="0"/>
        </a:p>
      </dgm:t>
    </dgm:pt>
    <dgm:pt modelId="{5AA899F6-371A-45A2-9D1D-62C151CFBF4C}" type="parTrans" cxnId="{72919C41-9A3C-466C-964C-3D09F6E3BB38}">
      <dgm:prSet/>
      <dgm:spPr/>
      <dgm:t>
        <a:bodyPr/>
        <a:lstStyle/>
        <a:p>
          <a:endParaRPr lang="en-US"/>
        </a:p>
      </dgm:t>
    </dgm:pt>
    <dgm:pt modelId="{D99273DD-F586-48F7-8EE5-DB058FF42200}" type="sibTrans" cxnId="{72919C41-9A3C-466C-964C-3D09F6E3BB38}">
      <dgm:prSet/>
      <dgm:spPr/>
      <dgm:t>
        <a:bodyPr/>
        <a:lstStyle/>
        <a:p>
          <a:endParaRPr lang="en-US"/>
        </a:p>
      </dgm:t>
    </dgm:pt>
    <dgm:pt modelId="{C386C04B-2F2E-478F-A593-9CBAEB0A7B87}">
      <dgm:prSet phldrT="[Text]"/>
      <dgm:spPr/>
      <dgm:t>
        <a:bodyPr/>
        <a:lstStyle/>
        <a:p>
          <a:r>
            <a:rPr lang="en-US" dirty="0" err="1" smtClean="0"/>
            <a:t>Lingkungan</a:t>
          </a:r>
          <a:endParaRPr lang="en-US" dirty="0"/>
        </a:p>
      </dgm:t>
    </dgm:pt>
    <dgm:pt modelId="{D5E85051-5005-46CA-B8A1-EC176DBF9B4E}" type="parTrans" cxnId="{E3A0AE66-A3EF-410F-9A23-AD9123C4BED6}">
      <dgm:prSet/>
      <dgm:spPr/>
      <dgm:t>
        <a:bodyPr/>
        <a:lstStyle/>
        <a:p>
          <a:endParaRPr lang="en-US"/>
        </a:p>
      </dgm:t>
    </dgm:pt>
    <dgm:pt modelId="{CD966A8F-9845-49B3-86EC-D382D77AA61E}" type="sibTrans" cxnId="{E3A0AE66-A3EF-410F-9A23-AD9123C4BED6}">
      <dgm:prSet/>
      <dgm:spPr/>
      <dgm:t>
        <a:bodyPr/>
        <a:lstStyle/>
        <a:p>
          <a:endParaRPr lang="en-US"/>
        </a:p>
      </dgm:t>
    </dgm:pt>
    <dgm:pt modelId="{C1DED937-8CD5-4C6E-A161-1D277A896D40}">
      <dgm:prSet phldrT="[Text]"/>
      <dgm:spPr/>
      <dgm:t>
        <a:bodyPr/>
        <a:lstStyle/>
        <a:p>
          <a:r>
            <a:rPr lang="en-US" dirty="0" err="1" smtClean="0"/>
            <a:t>Sikap</a:t>
          </a:r>
          <a:endParaRPr lang="en-US" dirty="0"/>
        </a:p>
      </dgm:t>
    </dgm:pt>
    <dgm:pt modelId="{E54370FF-8DE2-4A9D-B9EB-F3B5DCAFFA4F}" type="parTrans" cxnId="{7C8A6940-EBBD-4962-B48F-5E55F3EA77C4}">
      <dgm:prSet/>
      <dgm:spPr/>
      <dgm:t>
        <a:bodyPr/>
        <a:lstStyle/>
        <a:p>
          <a:endParaRPr lang="en-US"/>
        </a:p>
      </dgm:t>
    </dgm:pt>
    <dgm:pt modelId="{0DDCBB39-547B-422C-98AF-759B7A75B97C}" type="sibTrans" cxnId="{7C8A6940-EBBD-4962-B48F-5E55F3EA77C4}">
      <dgm:prSet/>
      <dgm:spPr/>
      <dgm:t>
        <a:bodyPr/>
        <a:lstStyle/>
        <a:p>
          <a:endParaRPr lang="en-US"/>
        </a:p>
      </dgm:t>
    </dgm:pt>
    <dgm:pt modelId="{BECDC1A1-6FFB-4018-80E0-F3A868AF391C}" type="pres">
      <dgm:prSet presAssocID="{68D3AB10-CC95-4C20-A924-779D2117662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E71970-471D-4635-8405-91BB991B93FB}" type="pres">
      <dgm:prSet presAssocID="{129DB1C8-095D-4880-B0AE-98D16C835CAB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803659-281B-475E-975A-B648D51283A2}" type="pres">
      <dgm:prSet presAssocID="{08B66E60-5A7C-41B8-A71E-E0980100D846}" presName="space" presStyleCnt="0"/>
      <dgm:spPr/>
    </dgm:pt>
    <dgm:pt modelId="{97840D6E-4DA5-4228-927E-881FF44640C0}" type="pres">
      <dgm:prSet presAssocID="{1287A149-8EB1-4E0F-AB1B-2C13E63733B6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B6714B-0CE5-42ED-B7B2-1E497F69F3F0}" type="pres">
      <dgm:prSet presAssocID="{D99273DD-F586-48F7-8EE5-DB058FF42200}" presName="space" presStyleCnt="0"/>
      <dgm:spPr/>
    </dgm:pt>
    <dgm:pt modelId="{D8AE89E1-B4E0-4517-9E60-484C6C358B8C}" type="pres">
      <dgm:prSet presAssocID="{C386C04B-2F2E-478F-A593-9CBAEB0A7B87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DCA72D-5F48-4A2E-B928-A5D8EBF84FE0}" type="pres">
      <dgm:prSet presAssocID="{CD966A8F-9845-49B3-86EC-D382D77AA61E}" presName="space" presStyleCnt="0"/>
      <dgm:spPr/>
    </dgm:pt>
    <dgm:pt modelId="{03E6730A-9733-4121-AAB0-C7DDF8097402}" type="pres">
      <dgm:prSet presAssocID="{C1DED937-8CD5-4C6E-A161-1D277A896D40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8A6940-EBBD-4962-B48F-5E55F3EA77C4}" srcId="{68D3AB10-CC95-4C20-A924-779D2117662D}" destId="{C1DED937-8CD5-4C6E-A161-1D277A896D40}" srcOrd="3" destOrd="0" parTransId="{E54370FF-8DE2-4A9D-B9EB-F3B5DCAFFA4F}" sibTransId="{0DDCBB39-547B-422C-98AF-759B7A75B97C}"/>
    <dgm:cxn modelId="{12ABCD20-CAAA-4725-842D-A5A1DC71D55B}" type="presOf" srcId="{1287A149-8EB1-4E0F-AB1B-2C13E63733B6}" destId="{97840D6E-4DA5-4228-927E-881FF44640C0}" srcOrd="0" destOrd="0" presId="urn:microsoft.com/office/officeart/2005/8/layout/venn3"/>
    <dgm:cxn modelId="{E3A0AE66-A3EF-410F-9A23-AD9123C4BED6}" srcId="{68D3AB10-CC95-4C20-A924-779D2117662D}" destId="{C386C04B-2F2E-478F-A593-9CBAEB0A7B87}" srcOrd="2" destOrd="0" parTransId="{D5E85051-5005-46CA-B8A1-EC176DBF9B4E}" sibTransId="{CD966A8F-9845-49B3-86EC-D382D77AA61E}"/>
    <dgm:cxn modelId="{8564F5FE-BCDD-4D20-B16C-2AA9404EFC02}" srcId="{68D3AB10-CC95-4C20-A924-779D2117662D}" destId="{129DB1C8-095D-4880-B0AE-98D16C835CAB}" srcOrd="0" destOrd="0" parTransId="{09FAA770-1549-44D4-B094-662C80EF233A}" sibTransId="{08B66E60-5A7C-41B8-A71E-E0980100D846}"/>
    <dgm:cxn modelId="{26357EF2-ECAC-4026-B179-E96FD08C402D}" type="presOf" srcId="{129DB1C8-095D-4880-B0AE-98D16C835CAB}" destId="{1BE71970-471D-4635-8405-91BB991B93FB}" srcOrd="0" destOrd="0" presId="urn:microsoft.com/office/officeart/2005/8/layout/venn3"/>
    <dgm:cxn modelId="{E9EF72F5-67EC-4279-8907-41998E2ECCBB}" type="presOf" srcId="{C386C04B-2F2E-478F-A593-9CBAEB0A7B87}" destId="{D8AE89E1-B4E0-4517-9E60-484C6C358B8C}" srcOrd="0" destOrd="0" presId="urn:microsoft.com/office/officeart/2005/8/layout/venn3"/>
    <dgm:cxn modelId="{72919C41-9A3C-466C-964C-3D09F6E3BB38}" srcId="{68D3AB10-CC95-4C20-A924-779D2117662D}" destId="{1287A149-8EB1-4E0F-AB1B-2C13E63733B6}" srcOrd="1" destOrd="0" parTransId="{5AA899F6-371A-45A2-9D1D-62C151CFBF4C}" sibTransId="{D99273DD-F586-48F7-8EE5-DB058FF42200}"/>
    <dgm:cxn modelId="{A599399B-E021-4CFC-994A-8257F2C89818}" type="presOf" srcId="{C1DED937-8CD5-4C6E-A161-1D277A896D40}" destId="{03E6730A-9733-4121-AAB0-C7DDF8097402}" srcOrd="0" destOrd="0" presId="urn:microsoft.com/office/officeart/2005/8/layout/venn3"/>
    <dgm:cxn modelId="{A438DA74-4261-4FBC-AEDF-36E4BB22A693}" type="presOf" srcId="{68D3AB10-CC95-4C20-A924-779D2117662D}" destId="{BECDC1A1-6FFB-4018-80E0-F3A868AF391C}" srcOrd="0" destOrd="0" presId="urn:microsoft.com/office/officeart/2005/8/layout/venn3"/>
    <dgm:cxn modelId="{7993205A-FE30-4725-B280-36DD5902B6AD}" type="presParOf" srcId="{BECDC1A1-6FFB-4018-80E0-F3A868AF391C}" destId="{1BE71970-471D-4635-8405-91BB991B93FB}" srcOrd="0" destOrd="0" presId="urn:microsoft.com/office/officeart/2005/8/layout/venn3"/>
    <dgm:cxn modelId="{C01C5A45-CAFD-45E8-9805-EBE79C822014}" type="presParOf" srcId="{BECDC1A1-6FFB-4018-80E0-F3A868AF391C}" destId="{D5803659-281B-475E-975A-B648D51283A2}" srcOrd="1" destOrd="0" presId="urn:microsoft.com/office/officeart/2005/8/layout/venn3"/>
    <dgm:cxn modelId="{2AFF2A2C-5989-4E15-9855-BD827C162795}" type="presParOf" srcId="{BECDC1A1-6FFB-4018-80E0-F3A868AF391C}" destId="{97840D6E-4DA5-4228-927E-881FF44640C0}" srcOrd="2" destOrd="0" presId="urn:microsoft.com/office/officeart/2005/8/layout/venn3"/>
    <dgm:cxn modelId="{A3976487-3F83-411E-B2D0-BB983CEC39B6}" type="presParOf" srcId="{BECDC1A1-6FFB-4018-80E0-F3A868AF391C}" destId="{D9B6714B-0CE5-42ED-B7B2-1E497F69F3F0}" srcOrd="3" destOrd="0" presId="urn:microsoft.com/office/officeart/2005/8/layout/venn3"/>
    <dgm:cxn modelId="{AECFE6F5-E805-424F-870B-B628E8323928}" type="presParOf" srcId="{BECDC1A1-6FFB-4018-80E0-F3A868AF391C}" destId="{D8AE89E1-B4E0-4517-9E60-484C6C358B8C}" srcOrd="4" destOrd="0" presId="urn:microsoft.com/office/officeart/2005/8/layout/venn3"/>
    <dgm:cxn modelId="{42A7A0B8-C2BC-4C76-9A0E-E1EA2BC5FF48}" type="presParOf" srcId="{BECDC1A1-6FFB-4018-80E0-F3A868AF391C}" destId="{02DCA72D-5F48-4A2E-B928-A5D8EBF84FE0}" srcOrd="5" destOrd="0" presId="urn:microsoft.com/office/officeart/2005/8/layout/venn3"/>
    <dgm:cxn modelId="{3726AF6F-3C2A-4A99-A30C-A0C3121A3DC2}" type="presParOf" srcId="{BECDC1A1-6FFB-4018-80E0-F3A868AF391C}" destId="{03E6730A-9733-4121-AAB0-C7DDF8097402}" srcOrd="6" destOrd="0" presId="urn:microsoft.com/office/officeart/2005/8/layout/venn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B67B44-54F2-4320-8935-35536471BB1E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37DCC-C987-4B8F-8E8A-DD356D5E2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7DCC-C987-4B8F-8E8A-DD356D5E28C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9B121B5-24B9-4160-8E47-35B68F4FA16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FD0033A-940D-418D-BBD9-0C173EF60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B121B5-24B9-4160-8E47-35B68F4FA16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D0033A-940D-418D-BBD9-0C173EF60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9B121B5-24B9-4160-8E47-35B68F4FA16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FD0033A-940D-418D-BBD9-0C173EF60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B121B5-24B9-4160-8E47-35B68F4FA16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D0033A-940D-418D-BBD9-0C173EF60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9B121B5-24B9-4160-8E47-35B68F4FA16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FD0033A-940D-418D-BBD9-0C173EF60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B121B5-24B9-4160-8E47-35B68F4FA16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D0033A-940D-418D-BBD9-0C173EF60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B121B5-24B9-4160-8E47-35B68F4FA16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D0033A-940D-418D-BBD9-0C173EF60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B121B5-24B9-4160-8E47-35B68F4FA16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D0033A-940D-418D-BBD9-0C173EF60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9B121B5-24B9-4160-8E47-35B68F4FA16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D0033A-940D-418D-BBD9-0C173EF60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B121B5-24B9-4160-8E47-35B68F4FA16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D0033A-940D-418D-BBD9-0C173EF60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B121B5-24B9-4160-8E47-35B68F4FA16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D0033A-940D-418D-BBD9-0C173EF60A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9B121B5-24B9-4160-8E47-35B68F4FA16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FD0033A-940D-418D-BBD9-0C173EF60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(The Principles of Adult Learning)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743200"/>
            <a:ext cx="6400800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Cut Sarah, </a:t>
            </a:r>
            <a:r>
              <a:rPr lang="en-US" dirty="0" err="1" smtClean="0"/>
              <a:t>M.Psi</a:t>
            </a:r>
            <a:r>
              <a:rPr lang="en-US" dirty="0" smtClean="0"/>
              <a:t>., </a:t>
            </a:r>
            <a:r>
              <a:rPr lang="en-US" dirty="0" err="1" smtClean="0"/>
              <a:t>Psikolog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Adult-Learning-Principles-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1060" y="4343400"/>
            <a:ext cx="3191916" cy="2124075"/>
          </a:xfrm>
          <a:prstGeom prst="rect">
            <a:avLst/>
          </a:prstGeom>
        </p:spPr>
      </p:pic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dragog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750" y="381000"/>
            <a:ext cx="6794500" cy="609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106682"/>
          <a:ext cx="8458200" cy="685800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685800"/>
                <a:gridCol w="1828800"/>
                <a:gridCol w="2743200"/>
                <a:gridCol w="3200400"/>
              </a:tblGrid>
              <a:tr h="533398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KARAKTERISTIK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PEDAGOGI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ANDRAGOGI</a:t>
                      </a:r>
                      <a:endParaRPr lang="en-US" dirty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Peran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Trainee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dirty="0" err="1" smtClean="0"/>
                        <a:t>Mengikuti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instruksi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dirty="0" err="1" smtClean="0"/>
                        <a:t>Penerima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pasif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dirty="0" err="1" smtClean="0"/>
                        <a:t>Menerima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informasi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dirty="0" err="1" smtClean="0"/>
                        <a:t>Memiliki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tanggung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jawab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kecil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proses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belajar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dirty="0" err="1" smtClean="0"/>
                        <a:t>Memberikan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ide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berdasarkan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pengalaman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dirty="0" err="1" smtClean="0"/>
                        <a:t>Saling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tergantung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dirty="0" err="1" smtClean="0"/>
                        <a:t>Pasrtisipasi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aktif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dirty="0" err="1" smtClean="0"/>
                        <a:t>Bertanggung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jawab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proses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belajar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en-US" dirty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Motivasi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trainee </a:t>
                      </a:r>
                      <a:r>
                        <a:rPr lang="en-US" i="0" dirty="0" err="1" smtClean="0"/>
                        <a:t>untuk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belajar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Eksternal</a:t>
                      </a:r>
                      <a:endParaRPr lang="en-US" b="1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b="0" dirty="0" err="1" smtClean="0"/>
                        <a:t>Tuntutan</a:t>
                      </a:r>
                      <a:r>
                        <a:rPr lang="en-US" b="0" dirty="0" smtClean="0"/>
                        <a:t>/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desakan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masyarakat</a:t>
                      </a:r>
                      <a:endParaRPr lang="en-US" b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Internal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b="0" dirty="0" err="1" smtClean="0"/>
                        <a:t>Datang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dari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dalam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diri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sendiri</a:t>
                      </a:r>
                      <a:endParaRPr lang="en-US" b="0" dirty="0" smtClean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Materi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b="0" baseline="0" dirty="0" err="1" smtClean="0"/>
                        <a:t>Dikendalikan</a:t>
                      </a:r>
                      <a:r>
                        <a:rPr lang="en-US" b="0" baseline="0" dirty="0" smtClean="0"/>
                        <a:t> guru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b="0" baseline="0" dirty="0" err="1" smtClean="0"/>
                        <a:t>Peserta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tidak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memiliki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pilihan</a:t>
                      </a:r>
                      <a:endParaRPr lang="en-US" b="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b="0" dirty="0" err="1" smtClean="0"/>
                        <a:t>Berorientasi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pada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masalah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kerja</a:t>
                      </a:r>
                      <a:r>
                        <a:rPr lang="en-US" b="0" dirty="0" smtClean="0"/>
                        <a:t> yang </a:t>
                      </a:r>
                      <a:r>
                        <a:rPr lang="en-US" b="0" dirty="0" err="1" smtClean="0"/>
                        <a:t>diekspresikan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oleh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peserta</a:t>
                      </a:r>
                      <a:endParaRPr lang="en-US" b="0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Penekanan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Metode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dirty="0" err="1" smtClean="0"/>
                        <a:t>Memberi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fakta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informasi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dirty="0" err="1" smtClean="0"/>
                        <a:t>Berbagi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pengetahuan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pengalaman</a:t>
                      </a:r>
                      <a:endParaRPr lang="en-US" dirty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5.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Prinsip</a:t>
                      </a:r>
                      <a:r>
                        <a:rPr lang="en-US" dirty="0" smtClean="0"/>
                        <a:t> &amp; </a:t>
                      </a:r>
                      <a:r>
                        <a:rPr lang="en-US" dirty="0" err="1" smtClean="0"/>
                        <a:t>Pengertian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Belajar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dirty="0" err="1" smtClean="0"/>
                        <a:t>Belajar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proses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intelektual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memahami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konsep-konsep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penguasaan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keterampilan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dirty="0" err="1" smtClean="0"/>
                        <a:t>Seseorang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sukar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menghindarkan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belajar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106682"/>
          <a:ext cx="8458200" cy="676656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685800"/>
                <a:gridCol w="1828800"/>
                <a:gridCol w="2743200"/>
                <a:gridCol w="3200400"/>
              </a:tblGrid>
              <a:tr h="533398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KARAKTERISTIK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PEDAGOGI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ANDRAGOGI</a:t>
                      </a:r>
                      <a:endParaRPr lang="en-US" dirty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memotivasi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trainee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dirty="0" err="1" smtClean="0"/>
                        <a:t>Memberikan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ujian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baik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memotivasi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seseorang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belajar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dirty="0" err="1" smtClean="0"/>
                        <a:t>Proses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belajar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efektif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sering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terjadi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waktu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trainee </a:t>
                      </a:r>
                      <a:r>
                        <a:rPr lang="en-US" i="0" dirty="0" err="1" smtClean="0"/>
                        <a:t>aktif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berpartisipasi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dalam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menentukan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apa</a:t>
                      </a:r>
                      <a:r>
                        <a:rPr lang="en-US" i="0" dirty="0" smtClean="0"/>
                        <a:t> yang </a:t>
                      </a:r>
                      <a:r>
                        <a:rPr lang="en-US" i="0" dirty="0" err="1" smtClean="0"/>
                        <a:t>harus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dipelajari</a:t>
                      </a:r>
                      <a:endParaRPr lang="en-US" dirty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Peningkatan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proses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pembelajaran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b="0" baseline="0" dirty="0" err="1" smtClean="0"/>
                        <a:t>Merupakan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tanggung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jawab</a:t>
                      </a:r>
                      <a:r>
                        <a:rPr lang="en-US" b="0" baseline="0" dirty="0" smtClean="0"/>
                        <a:t> guru </a:t>
                      </a:r>
                      <a:r>
                        <a:rPr lang="en-US" b="0" baseline="0" dirty="0" err="1" smtClean="0"/>
                        <a:t>untuk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mengevaluasi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kemajuan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dan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proses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belajar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muridnya</a:t>
                      </a:r>
                      <a:endParaRPr lang="en-US" b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b="0" dirty="0" smtClean="0"/>
                        <a:t>Cara </a:t>
                      </a:r>
                      <a:r>
                        <a:rPr lang="en-US" b="0" dirty="0" err="1" smtClean="0"/>
                        <a:t>dan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sumber</a:t>
                      </a:r>
                      <a:r>
                        <a:rPr lang="en-US" b="0" dirty="0" smtClean="0"/>
                        <a:t> yang </a:t>
                      </a:r>
                      <a:r>
                        <a:rPr lang="en-US" b="0" dirty="0" err="1" smtClean="0"/>
                        <a:t>baik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untuk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meningkatkan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pengajaran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pendidikan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terdapat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pada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diri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i="1" baseline="0" dirty="0" smtClean="0"/>
                        <a:t>trainee </a:t>
                      </a:r>
                      <a:endParaRPr lang="en-US" b="0" dirty="0" smtClean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8.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Efektivitas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pengajaran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dirty="0" err="1" smtClean="0"/>
                        <a:t>Murid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memerlukan</a:t>
                      </a:r>
                      <a:r>
                        <a:rPr lang="en-US" dirty="0" smtClean="0"/>
                        <a:t> guru yang </a:t>
                      </a:r>
                      <a:r>
                        <a:rPr lang="en-US" dirty="0" err="1" smtClean="0"/>
                        <a:t>kuat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mengarahkan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proses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belajar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supaya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diperoleh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hasil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efektif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dirty="0" err="1" smtClean="0"/>
                        <a:t>Efektivitas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suatu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pengajaran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seharusnya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diukur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peningkatan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kemampuan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trainee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en-US" i="0" baseline="0" dirty="0" err="1" smtClean="0"/>
                        <a:t>dalam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melakukan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asesmen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tentang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perasaan</a:t>
                      </a:r>
                      <a:r>
                        <a:rPr lang="en-US" i="0" baseline="0" dirty="0" smtClean="0"/>
                        <a:t>, </a:t>
                      </a:r>
                      <a:r>
                        <a:rPr lang="en-US" i="0" baseline="0" dirty="0" err="1" smtClean="0"/>
                        <a:t>sikap</a:t>
                      </a:r>
                      <a:r>
                        <a:rPr lang="en-US" i="0" baseline="0" dirty="0" smtClean="0"/>
                        <a:t>, </a:t>
                      </a:r>
                      <a:r>
                        <a:rPr lang="en-US" i="0" baseline="0" dirty="0" err="1" smtClean="0"/>
                        <a:t>dan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perilaku</a:t>
                      </a:r>
                      <a:endParaRPr lang="en-US" dirty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9.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Tanggung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jawab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belajar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dirty="0" err="1" smtClean="0"/>
                        <a:t>Tanggung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jawab</a:t>
                      </a:r>
                      <a:r>
                        <a:rPr lang="en-US" dirty="0" smtClean="0"/>
                        <a:t> guru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memotivasi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murid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apa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harus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mereka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lakukan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i="1" dirty="0" smtClean="0"/>
                        <a:t>Trainee </a:t>
                      </a:r>
                      <a:r>
                        <a:rPr lang="en-US" i="0" dirty="0" err="1" smtClean="0"/>
                        <a:t>cukup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memiliki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kompetensi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untuk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memilih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dan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melakukan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tugas-tugasnya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dalam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belajar</a:t>
                      </a:r>
                      <a:endParaRPr lang="en-US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106682"/>
          <a:ext cx="8458200" cy="694944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685800"/>
                <a:gridCol w="1828800"/>
                <a:gridCol w="2743200"/>
                <a:gridCol w="3200400"/>
              </a:tblGrid>
              <a:tr h="533398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KARAKTERISTIK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PEDAGOGI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ANDRAGOGI</a:t>
                      </a:r>
                      <a:endParaRPr lang="en-US" dirty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10.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Penggunaan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standar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evaluasi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Program </a:t>
                      </a:r>
                      <a:r>
                        <a:rPr lang="en-US" dirty="0" err="1" smtClean="0"/>
                        <a:t>pendidikan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harus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direncanakan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dievaluasi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menggunakan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standar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sama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program-program </a:t>
                      </a:r>
                      <a:r>
                        <a:rPr lang="en-US" dirty="0" err="1" smtClean="0"/>
                        <a:t>pendidikan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lainnya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dirty="0" err="1" smtClean="0"/>
                        <a:t>Penggunaan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perencanaan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evaluasi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berdasarkan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standar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umum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kadangkala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dapat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menghambat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persepsi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pendidik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tentang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kebutuhan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murid-muridnya</a:t>
                      </a:r>
                      <a:endParaRPr lang="en-US" dirty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11.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Tuntutan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kemampuan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pendidik</a:t>
                      </a:r>
                      <a:r>
                        <a:rPr lang="en-US" dirty="0" smtClean="0"/>
                        <a:t>/ </a:t>
                      </a:r>
                      <a:r>
                        <a:rPr lang="en-US" dirty="0" err="1" smtClean="0"/>
                        <a:t>fasilitator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b="0" baseline="0" dirty="0" err="1" smtClean="0"/>
                        <a:t>Persyaratan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utama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dari</a:t>
                      </a:r>
                      <a:r>
                        <a:rPr lang="en-US" b="0" baseline="0" dirty="0" smtClean="0"/>
                        <a:t> guru </a:t>
                      </a:r>
                      <a:r>
                        <a:rPr lang="en-US" b="0" baseline="0" dirty="0" err="1" smtClean="0"/>
                        <a:t>adalah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dapat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menangkap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suatu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mata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pelajaran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tertentu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dan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kemampuan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untuk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menerangkan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atau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mendemonstrasikan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secara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jelas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dan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menarik</a:t>
                      </a:r>
                      <a:endParaRPr lang="en-US" b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b="0" dirty="0" err="1" smtClean="0"/>
                        <a:t>Proses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pembelajaran</a:t>
                      </a:r>
                      <a:r>
                        <a:rPr lang="en-US" b="0" dirty="0" smtClean="0"/>
                        <a:t> yang </a:t>
                      </a:r>
                      <a:r>
                        <a:rPr lang="en-US" b="0" dirty="0" err="1" smtClean="0"/>
                        <a:t>efektif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menuntut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aktivitas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kelompok</a:t>
                      </a:r>
                      <a:r>
                        <a:rPr lang="en-US" b="0" baseline="0" dirty="0" smtClean="0"/>
                        <a:t> yang </a:t>
                      </a:r>
                      <a:r>
                        <a:rPr lang="en-US" b="0" baseline="0" dirty="0" err="1" smtClean="0"/>
                        <a:t>menggunakan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pengalaman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dan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sumber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daya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peserta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didik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dan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tidak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hanya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sekedar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ceramah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sehingga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dituntut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adanya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kemampuan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fasilitasi</a:t>
                      </a:r>
                      <a:r>
                        <a:rPr lang="en-US" b="0" baseline="0" dirty="0" smtClean="0"/>
                        <a:t> yang </a:t>
                      </a:r>
                      <a:r>
                        <a:rPr lang="en-US" b="0" baseline="0" dirty="0" err="1" smtClean="0"/>
                        <a:t>baik</a:t>
                      </a:r>
                      <a:endParaRPr lang="en-US" b="0" dirty="0" smtClean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12.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kepekaan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pendidik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fasilitator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dirty="0" err="1" smtClean="0"/>
                        <a:t>Peraturan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pengajaran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baik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antara</a:t>
                      </a:r>
                      <a:r>
                        <a:rPr lang="en-US" dirty="0" smtClean="0"/>
                        <a:t> lain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menjaga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jarak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antara</a:t>
                      </a:r>
                      <a:r>
                        <a:rPr lang="en-US" dirty="0" smtClean="0"/>
                        <a:t> guru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murid</a:t>
                      </a:r>
                      <a:r>
                        <a:rPr lang="en-US" dirty="0" smtClean="0"/>
                        <a:t> (interpersonal)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dirty="0" err="1" smtClean="0"/>
                        <a:t>Perhatian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utama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seorang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pendidik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kebutuhan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didik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harus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segera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dipenuhi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106682"/>
          <a:ext cx="8458200" cy="5212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685800"/>
                <a:gridCol w="1828800"/>
                <a:gridCol w="2743200"/>
                <a:gridCol w="3200400"/>
              </a:tblGrid>
              <a:tr h="533398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KARAKTERISTIK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PEDAGOGI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ANDRAGOGI</a:t>
                      </a:r>
                      <a:endParaRPr lang="en-US" dirty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13.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Kematangan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peserta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didik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dirty="0" err="1" smtClean="0"/>
                        <a:t>Membiarkan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didik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pembelajarannya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sendiri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membuang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banyak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waktu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diskusi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relevan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karena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peserta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didik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masih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kurang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matang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dirty="0" err="1" smtClean="0"/>
                        <a:t>Kematangan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lebih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banyak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bergantung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pengembangan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pengenalan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dibandingkan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pengembangan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pengetahuan</a:t>
                      </a:r>
                      <a:endParaRPr lang="en-US" dirty="0"/>
                    </a:p>
                  </a:txBody>
                  <a:tcPr/>
                </a:tc>
              </a:tr>
              <a:tr h="487273"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Iklim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belajar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umumnya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peserta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didik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mengendalikan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emosinya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sehingga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iklim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kerja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perlu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diperhatikan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n-US" dirty="0" err="1" smtClean="0"/>
                        <a:t>Tanpa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iklim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kerjasama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baik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merangsang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peserta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didik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mengambil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risiko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bereksperimen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proses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pembelajaran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signifikan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terjadi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5181600"/>
            <a:ext cx="876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Sumber</a:t>
            </a:r>
            <a:r>
              <a:rPr lang="en-US" sz="1600" dirty="0" smtClean="0"/>
              <a:t>: CEDPA (1995);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Giegold</a:t>
            </a:r>
            <a:r>
              <a:rPr lang="en-US" sz="1600" dirty="0" smtClean="0"/>
              <a:t> &amp; </a:t>
            </a:r>
            <a:r>
              <a:rPr lang="en-US" sz="1600" dirty="0" err="1" smtClean="0"/>
              <a:t>Grindle</a:t>
            </a:r>
            <a:r>
              <a:rPr lang="en-US" sz="1600" dirty="0" smtClean="0"/>
              <a:t> (1983)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Mangundjaya</a:t>
            </a:r>
            <a:r>
              <a:rPr lang="en-US" sz="1600" dirty="0" smtClean="0"/>
              <a:t> &amp; </a:t>
            </a:r>
            <a:r>
              <a:rPr lang="en-US" sz="1600" dirty="0" err="1" smtClean="0"/>
              <a:t>Mansoer</a:t>
            </a:r>
            <a:r>
              <a:rPr lang="en-US" sz="1600" dirty="0" smtClean="0"/>
              <a:t> (2010).</a:t>
            </a:r>
            <a:endParaRPr lang="en-US" sz="1600" dirty="0"/>
          </a:p>
        </p:txBody>
      </p:sp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IMPLIKASI TEORI PROSES BELAJAR ORANG DEWASA PADA TRAINING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8999" cy="4114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69194"/>
                <a:gridCol w="2077861"/>
                <a:gridCol w="46919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KARAKTERISTIK</a:t>
                      </a:r>
                      <a:endParaRPr lang="en-US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IMPLIKASI</a:t>
                      </a:r>
                      <a:endParaRPr lang="en-US" dirty="0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Konsep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Diri</a:t>
                      </a:r>
                      <a:endParaRPr lang="en-US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Perencanaan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bersama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kolaborasi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instruksi</a:t>
                      </a:r>
                      <a:endParaRPr lang="en-US" dirty="0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Pengalaman</a:t>
                      </a:r>
                      <a:endParaRPr lang="en-US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Menggunakan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pengalaman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i="1" baseline="0" dirty="0" smtClean="0"/>
                        <a:t>trainee </a:t>
                      </a:r>
                      <a:r>
                        <a:rPr lang="en-US" i="0" baseline="0" dirty="0" err="1" smtClean="0"/>
                        <a:t>sebagai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dasar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untuk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memberikan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contoh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dan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aplikasi</a:t>
                      </a:r>
                      <a:endParaRPr lang="en-US" dirty="0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Kesiapan</a:t>
                      </a:r>
                      <a:endParaRPr lang="en-US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Membuat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tujuan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berdasarkan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minat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kompetensi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trainee</a:t>
                      </a:r>
                      <a:endParaRPr lang="en-US" dirty="0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Perspektif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Waktu</a:t>
                      </a:r>
                      <a:endParaRPr lang="en-US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Aplikasi</a:t>
                      </a:r>
                      <a:r>
                        <a:rPr lang="en-US" dirty="0" smtClean="0"/>
                        <a:t>/ </a:t>
                      </a:r>
                      <a:r>
                        <a:rPr lang="en-US" dirty="0" err="1" smtClean="0"/>
                        <a:t>penerapan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langsung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materi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telah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dipelajari</a:t>
                      </a:r>
                      <a:endParaRPr lang="en-US" dirty="0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Orientasi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Belajar</a:t>
                      </a:r>
                      <a:endParaRPr lang="en-US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Terfokus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berfokus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subjek</a:t>
                      </a:r>
                      <a:endParaRPr lang="en-US" dirty="0"/>
                    </a:p>
                  </a:txBody>
                  <a:tcPr marL="80433" marR="80433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5867400"/>
            <a:ext cx="617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Sumber</a:t>
            </a:r>
            <a:r>
              <a:rPr lang="en-US" dirty="0" smtClean="0"/>
              <a:t>: Knowles (1990); </a:t>
            </a:r>
            <a:r>
              <a:rPr lang="en-US" i="1" dirty="0" smtClean="0"/>
              <a:t>adult Learner, a </a:t>
            </a:r>
            <a:r>
              <a:rPr lang="en-US" i="1" dirty="0" err="1" smtClean="0"/>
              <a:t>Negelected</a:t>
            </a:r>
            <a:r>
              <a:rPr lang="en-US" i="1" dirty="0" smtClean="0"/>
              <a:t> Species, 4</a:t>
            </a:r>
            <a:r>
              <a:rPr lang="en-US" i="1" baseline="30000" dirty="0" smtClean="0"/>
              <a:t>th</a:t>
            </a:r>
            <a:r>
              <a:rPr lang="en-US" i="1" dirty="0" smtClean="0"/>
              <a:t> Edition, </a:t>
            </a:r>
            <a:r>
              <a:rPr lang="en-US" dirty="0" smtClean="0"/>
              <a:t>Houston, Gulf Publishing.</a:t>
            </a:r>
            <a:endParaRPr lang="en-US" dirty="0"/>
          </a:p>
        </p:txBody>
      </p:sp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715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MODEL DAUR BELAJAR KOLB (1991)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9144000" cy="5364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med">
    <p:dissolve/>
    <p:sndAc>
      <p:stSnd>
        <p:snd r:embed="rId3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Gaya </a:t>
            </a:r>
            <a:r>
              <a:rPr lang="en-US" dirty="0" err="1" smtClean="0"/>
              <a:t>Belajar</a:t>
            </a:r>
            <a:r>
              <a:rPr lang="en-US" dirty="0" smtClean="0"/>
              <a:t> Kolb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Kolb </a:t>
            </a:r>
            <a:r>
              <a:rPr lang="en-US" sz="2400" dirty="0" smtClean="0"/>
              <a:t>(1991)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asesmen</a:t>
            </a:r>
            <a:r>
              <a:rPr lang="en-US" sz="2400" dirty="0" smtClean="0"/>
              <a:t> </a:t>
            </a:r>
            <a:r>
              <a:rPr lang="en-US" sz="2400" dirty="0" err="1" smtClean="0"/>
              <a:t>diri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melihat</a:t>
            </a:r>
            <a:r>
              <a:rPr lang="en-US" sz="2400" dirty="0" smtClean="0"/>
              <a:t> </a:t>
            </a:r>
            <a:r>
              <a:rPr lang="en-US" sz="2400" dirty="0" err="1" smtClean="0"/>
              <a:t>kecenderungan</a:t>
            </a:r>
            <a:r>
              <a:rPr lang="en-US" sz="2400" dirty="0" smtClean="0"/>
              <a:t> </a:t>
            </a:r>
            <a:r>
              <a:rPr lang="en-US" sz="2400" dirty="0" err="1" smtClean="0"/>
              <a:t>gaya</a:t>
            </a:r>
            <a:r>
              <a:rPr lang="en-US" sz="2400" dirty="0" smtClean="0"/>
              <a:t> </a:t>
            </a:r>
            <a:r>
              <a:rPr lang="en-US" sz="2400" dirty="0" err="1" smtClean="0"/>
              <a:t>belajar</a:t>
            </a:r>
            <a:r>
              <a:rPr lang="en-US" sz="2400" dirty="0" smtClean="0"/>
              <a:t> </a:t>
            </a:r>
            <a:r>
              <a:rPr lang="en-US" sz="2400" dirty="0" err="1" smtClean="0"/>
              <a:t>seseorang</a:t>
            </a:r>
            <a:r>
              <a:rPr lang="en-US" sz="2400" dirty="0" smtClean="0"/>
              <a:t> (</a:t>
            </a:r>
            <a:r>
              <a:rPr lang="en-US" sz="2400" i="1" dirty="0" smtClean="0"/>
              <a:t>Learning Style Inventory-LSI</a:t>
            </a:r>
            <a:r>
              <a:rPr lang="en-US" sz="2400" dirty="0" smtClean="0"/>
              <a:t>),</a:t>
            </a:r>
            <a:r>
              <a:rPr lang="en-US" sz="2400" dirty="0" err="1" smtClean="0"/>
              <a:t>sbb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752600" y="2794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s_learningcyc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304800"/>
            <a:ext cx="2305050" cy="22955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PENGALAMAN KONKRET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OBSERVASI &amp; REFLEKSI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Fokus</a:t>
            </a:r>
            <a:r>
              <a:rPr lang="en-US" sz="2000" dirty="0" smtClean="0"/>
              <a:t> </a:t>
            </a:r>
            <a:r>
              <a:rPr lang="en-US" sz="2000" dirty="0" err="1" smtClean="0"/>
              <a:t>ingin</a:t>
            </a:r>
            <a:r>
              <a:rPr lang="en-US" sz="2000" dirty="0" smtClean="0"/>
              <a:t> </a:t>
            </a:r>
            <a:r>
              <a:rPr lang="en-US" sz="2000" dirty="0" err="1" smtClean="0"/>
              <a:t>terlibat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pengalaman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mengatasi</a:t>
            </a:r>
            <a:r>
              <a:rPr lang="en-US" sz="2000" dirty="0" smtClean="0"/>
              <a:t> </a:t>
            </a:r>
            <a:r>
              <a:rPr lang="en-US" sz="2000" dirty="0" err="1" smtClean="0"/>
              <a:t>situasi-situasi</a:t>
            </a:r>
            <a:r>
              <a:rPr lang="en-US" sz="2000" dirty="0" smtClean="0"/>
              <a:t> </a:t>
            </a:r>
            <a:r>
              <a:rPr lang="en-US" sz="2000" dirty="0" err="1" smtClean="0"/>
              <a:t>kemanusiaan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pribadinya</a:t>
            </a:r>
            <a:r>
              <a:rPr lang="en-US" sz="2000" dirty="0" smtClean="0"/>
              <a:t> </a:t>
            </a:r>
            <a:r>
              <a:rPr lang="en-US" sz="2000" dirty="0" err="1" smtClean="0"/>
              <a:t>masing-masing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Menyukai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orang</a:t>
            </a:r>
            <a:r>
              <a:rPr lang="en-US" sz="2000" dirty="0" smtClean="0"/>
              <a:t> lain.</a:t>
            </a:r>
          </a:p>
          <a:p>
            <a:r>
              <a:rPr lang="en-US" sz="2000" dirty="0" err="1" smtClean="0"/>
              <a:t>Pengambil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intuitif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berperan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situasi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terstruktur</a:t>
            </a:r>
            <a:r>
              <a:rPr lang="en-US" sz="2000" dirty="0" smtClean="0"/>
              <a:t>.</a:t>
            </a:r>
          </a:p>
          <a:p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52600"/>
            <a:ext cx="4498975" cy="3951288"/>
          </a:xfrm>
        </p:spPr>
        <p:txBody>
          <a:bodyPr>
            <a:noAutofit/>
          </a:bodyPr>
          <a:lstStyle/>
          <a:p>
            <a:r>
              <a:rPr lang="en-US" sz="1800" dirty="0" err="1" smtClean="0"/>
              <a:t>Fokus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pemahaman</a:t>
            </a:r>
            <a:r>
              <a:rPr lang="en-US" sz="1800" dirty="0" smtClean="0"/>
              <a:t> </a:t>
            </a:r>
            <a:r>
              <a:rPr lang="en-US" sz="1800" dirty="0" err="1" smtClean="0"/>
              <a:t>arti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ide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situasi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berhati-hati</a:t>
            </a:r>
            <a:r>
              <a:rPr lang="en-US" sz="1800" dirty="0" smtClean="0"/>
              <a:t> </a:t>
            </a:r>
            <a:r>
              <a:rPr lang="en-US" sz="1800" dirty="0" err="1" smtClean="0"/>
              <a:t>menyesuaikan</a:t>
            </a:r>
            <a:r>
              <a:rPr lang="en-US" sz="1800" dirty="0" smtClean="0"/>
              <a:t>/ </a:t>
            </a:r>
            <a:r>
              <a:rPr lang="en-US" sz="1800" dirty="0" err="1" smtClean="0"/>
              <a:t>mendeskripsikannya</a:t>
            </a:r>
            <a:r>
              <a:rPr lang="en-US" sz="1800" dirty="0" smtClean="0"/>
              <a:t>.</a:t>
            </a:r>
          </a:p>
          <a:p>
            <a:r>
              <a:rPr lang="en-US" sz="1800" dirty="0" err="1" smtClean="0"/>
              <a:t>Menekankan</a:t>
            </a:r>
            <a:r>
              <a:rPr lang="en-US" sz="1800" dirty="0" smtClean="0"/>
              <a:t> </a:t>
            </a:r>
            <a:r>
              <a:rPr lang="en-US" sz="1800" dirty="0" err="1" smtClean="0"/>
              <a:t>aspek</a:t>
            </a:r>
            <a:r>
              <a:rPr lang="en-US" sz="1800" dirty="0" smtClean="0"/>
              <a:t> </a:t>
            </a:r>
            <a:r>
              <a:rPr lang="en-US" sz="1800" dirty="0" err="1" smtClean="0"/>
              <a:t>pemahaman</a:t>
            </a:r>
            <a:r>
              <a:rPr lang="en-US" sz="1800" dirty="0" smtClean="0"/>
              <a:t>, </a:t>
            </a:r>
            <a:r>
              <a:rPr lang="en-US" sz="1800" dirty="0" err="1" smtClean="0"/>
              <a:t>perhatian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apa-apa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benar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bagaimana</a:t>
            </a:r>
            <a:r>
              <a:rPr lang="en-US" sz="1800" dirty="0" smtClean="0"/>
              <a:t> </a:t>
            </a:r>
            <a:r>
              <a:rPr lang="en-US" sz="1800" dirty="0" err="1" smtClean="0"/>
              <a:t>proses</a:t>
            </a:r>
            <a:r>
              <a:rPr lang="en-US" sz="1800" dirty="0" smtClean="0"/>
              <a:t> </a:t>
            </a:r>
            <a:r>
              <a:rPr lang="en-US" sz="1800" dirty="0" err="1" smtClean="0"/>
              <a:t>kejadiannya</a:t>
            </a:r>
            <a:r>
              <a:rPr lang="en-US" sz="1800" dirty="0" smtClean="0"/>
              <a:t>.</a:t>
            </a:r>
          </a:p>
          <a:p>
            <a:r>
              <a:rPr lang="en-US" sz="1800" dirty="0" err="1" smtClean="0"/>
              <a:t>Suka</a:t>
            </a:r>
            <a:r>
              <a:rPr lang="en-US" sz="1800" dirty="0" smtClean="0"/>
              <a:t> </a:t>
            </a:r>
            <a:r>
              <a:rPr lang="en-US" sz="1800" dirty="0" err="1" smtClean="0"/>
              <a:t>berpikir</a:t>
            </a:r>
            <a:r>
              <a:rPr lang="en-US" sz="1800" dirty="0" smtClean="0"/>
              <a:t> </a:t>
            </a:r>
            <a:r>
              <a:rPr lang="en-US" sz="1800" dirty="0" err="1" smtClean="0"/>
              <a:t>tentang</a:t>
            </a:r>
            <a:r>
              <a:rPr lang="en-US" sz="1800" dirty="0" smtClean="0"/>
              <a:t> </a:t>
            </a:r>
            <a:r>
              <a:rPr lang="en-US" sz="1800" dirty="0" err="1" smtClean="0"/>
              <a:t>arti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suatu</a:t>
            </a:r>
            <a:r>
              <a:rPr lang="en-US" sz="1800" dirty="0" smtClean="0"/>
              <a:t> </a:t>
            </a:r>
            <a:r>
              <a:rPr lang="en-US" sz="1800" dirty="0" err="1" smtClean="0"/>
              <a:t>situasi</a:t>
            </a:r>
            <a:r>
              <a:rPr lang="en-US" sz="1800" dirty="0" smtClean="0"/>
              <a:t>.</a:t>
            </a:r>
          </a:p>
          <a:p>
            <a:r>
              <a:rPr lang="en-US" sz="1800" dirty="0" err="1" smtClean="0"/>
              <a:t>Mampu</a:t>
            </a:r>
            <a:r>
              <a:rPr lang="en-US" sz="1800" dirty="0" smtClean="0"/>
              <a:t> </a:t>
            </a:r>
            <a:r>
              <a:rPr lang="en-US" sz="1800" dirty="0" err="1" smtClean="0"/>
              <a:t>melihat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berbagai</a:t>
            </a:r>
            <a:r>
              <a:rPr lang="en-US" sz="1800" dirty="0" smtClean="0"/>
              <a:t> </a:t>
            </a:r>
            <a:r>
              <a:rPr lang="en-US" sz="1800" dirty="0" err="1" smtClean="0"/>
              <a:t>sudut</a:t>
            </a:r>
            <a:r>
              <a:rPr lang="en-US" sz="1800" dirty="0" smtClean="0"/>
              <a:t> </a:t>
            </a:r>
            <a:r>
              <a:rPr lang="en-US" sz="1800" dirty="0" err="1" smtClean="0"/>
              <a:t>pandang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menghormati</a:t>
            </a:r>
            <a:r>
              <a:rPr lang="en-US" sz="1800" dirty="0" smtClean="0"/>
              <a:t> </a:t>
            </a:r>
            <a:r>
              <a:rPr lang="en-US" sz="1800" dirty="0" err="1" smtClean="0"/>
              <a:t>orang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berbeda</a:t>
            </a:r>
            <a:r>
              <a:rPr lang="en-US" sz="1800" dirty="0" smtClean="0"/>
              <a:t> </a:t>
            </a:r>
            <a:r>
              <a:rPr lang="en-US" sz="1800" dirty="0" err="1" smtClean="0"/>
              <a:t>dengannya</a:t>
            </a:r>
            <a:r>
              <a:rPr lang="en-US" sz="1800" dirty="0" smtClean="0"/>
              <a:t>.</a:t>
            </a:r>
          </a:p>
          <a:p>
            <a:r>
              <a:rPr lang="en-US" sz="1800" dirty="0" err="1" smtClean="0"/>
              <a:t>Menghargai</a:t>
            </a:r>
            <a:r>
              <a:rPr lang="en-US" sz="1800" dirty="0" smtClean="0"/>
              <a:t> </a:t>
            </a:r>
            <a:r>
              <a:rPr lang="en-US" sz="1800" dirty="0" err="1" smtClean="0"/>
              <a:t>kesabaran</a:t>
            </a:r>
            <a:r>
              <a:rPr lang="en-US" sz="1800" dirty="0" smtClean="0"/>
              <a:t>, </a:t>
            </a:r>
            <a:r>
              <a:rPr lang="en-US" sz="1800" dirty="0" err="1" smtClean="0"/>
              <a:t>pertimbangan</a:t>
            </a:r>
            <a:r>
              <a:rPr lang="en-US" sz="1800" dirty="0" smtClean="0"/>
              <a:t>,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penilaian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berhati-hati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s_learningcyc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0"/>
            <a:ext cx="1912905" cy="1905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ABSTRAK &amp; KONSEPTUALISASI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UJI COBA KONSEP/ EKSPERIMEN AKTIF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, </a:t>
            </a:r>
            <a:r>
              <a:rPr lang="en-US" dirty="0" err="1" smtClean="0"/>
              <a:t>ide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teori-teori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Menyukai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yang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Sistematis</a:t>
            </a:r>
            <a:r>
              <a:rPr lang="en-US" dirty="0" smtClean="0"/>
              <a:t>, </a:t>
            </a:r>
            <a:r>
              <a:rPr lang="en-US" dirty="0" err="1" smtClean="0"/>
              <a:t>rapi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teratur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aktif</a:t>
            </a:r>
            <a:r>
              <a:rPr lang="en-US" sz="2000" dirty="0" smtClean="0"/>
              <a:t> </a:t>
            </a:r>
            <a:r>
              <a:rPr lang="en-US" sz="2000" dirty="0" err="1" smtClean="0"/>
              <a:t>mempengaruhi</a:t>
            </a:r>
            <a:r>
              <a:rPr lang="en-US" sz="2000" dirty="0" smtClean="0"/>
              <a:t> </a:t>
            </a:r>
            <a:r>
              <a:rPr lang="en-US" sz="2000" dirty="0" err="1" smtClean="0"/>
              <a:t>orang</a:t>
            </a:r>
            <a:r>
              <a:rPr lang="en-US" sz="2000" dirty="0" smtClean="0"/>
              <a:t> lain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merubah</a:t>
            </a:r>
            <a:r>
              <a:rPr lang="en-US" sz="2000" dirty="0" smtClean="0"/>
              <a:t> </a:t>
            </a:r>
            <a:r>
              <a:rPr lang="en-US" sz="2000" dirty="0" err="1" smtClean="0"/>
              <a:t>situasi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Penekanannya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penerapan</a:t>
            </a:r>
            <a:r>
              <a:rPr lang="en-US" sz="2000" dirty="0" smtClean="0"/>
              <a:t> </a:t>
            </a:r>
            <a:r>
              <a:rPr lang="en-US" sz="2000" dirty="0" err="1" smtClean="0"/>
              <a:t>praktis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pertimbangan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pragmatis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Berani</a:t>
            </a:r>
            <a:r>
              <a:rPr lang="en-US" sz="2000" dirty="0" smtClean="0"/>
              <a:t> </a:t>
            </a:r>
            <a:r>
              <a:rPr lang="en-US" sz="2000" dirty="0" err="1" smtClean="0"/>
              <a:t>mengambil</a:t>
            </a:r>
            <a:r>
              <a:rPr lang="en-US" sz="2000" dirty="0" smtClean="0"/>
              <a:t> </a:t>
            </a:r>
            <a:r>
              <a:rPr lang="en-US" sz="2000" dirty="0" err="1" smtClean="0"/>
              <a:t>risiko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mencapai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. </a:t>
            </a:r>
            <a:r>
              <a:rPr lang="en-US" sz="2000" dirty="0" err="1" smtClean="0"/>
              <a:t>Menghargai</a:t>
            </a:r>
            <a:r>
              <a:rPr lang="en-US" sz="2000" dirty="0" smtClean="0"/>
              <a:t> </a:t>
            </a:r>
            <a:r>
              <a:rPr lang="en-US" sz="2000" dirty="0" err="1" smtClean="0"/>
              <a:t>adanya</a:t>
            </a:r>
            <a:r>
              <a:rPr lang="en-US" sz="2000" dirty="0" smtClean="0"/>
              <a:t> </a:t>
            </a:r>
            <a:r>
              <a:rPr lang="en-US" sz="2000" dirty="0" err="1" smtClean="0"/>
              <a:t>pengaruh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lingkungan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suka</a:t>
            </a:r>
            <a:r>
              <a:rPr lang="en-US" sz="2000" dirty="0" smtClean="0"/>
              <a:t> </a:t>
            </a:r>
            <a:r>
              <a:rPr lang="en-US" sz="2000" dirty="0" err="1" smtClean="0"/>
              <a:t>melihat</a:t>
            </a:r>
            <a:r>
              <a:rPr lang="en-US" sz="2000" dirty="0" smtClean="0"/>
              <a:t> </a:t>
            </a:r>
            <a:r>
              <a:rPr lang="en-US" sz="2000" dirty="0" err="1" smtClean="0"/>
              <a:t>hasilnya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7772400" cy="1362075"/>
          </a:xfrm>
        </p:spPr>
        <p:txBody>
          <a:bodyPr/>
          <a:lstStyle/>
          <a:p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38400"/>
            <a:ext cx="7772400" cy="1500187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arenR"/>
            </a:pPr>
            <a:r>
              <a:rPr lang="en-US" dirty="0" err="1" smtClean="0">
                <a:solidFill>
                  <a:schemeClr val="tx1"/>
                </a:solidFill>
              </a:rPr>
              <a:t>Prinsip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Psikologi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Pembelajaran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en-US" dirty="0" err="1" smtClean="0">
                <a:solidFill>
                  <a:schemeClr val="tx1"/>
                </a:solidFill>
              </a:rPr>
              <a:t>Prinsip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Belajar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Orang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Dewasa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en-US" dirty="0" err="1" smtClean="0">
                <a:solidFill>
                  <a:schemeClr val="tx1"/>
                </a:solidFill>
              </a:rPr>
              <a:t>Perbedaan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antara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Pedagogi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Andragogi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en-US" dirty="0" smtClean="0">
                <a:solidFill>
                  <a:schemeClr val="tx1"/>
                </a:solidFill>
              </a:rPr>
              <a:t>Model </a:t>
            </a:r>
            <a:r>
              <a:rPr lang="en-US" dirty="0" err="1" smtClean="0">
                <a:solidFill>
                  <a:schemeClr val="tx1"/>
                </a:solidFill>
              </a:rPr>
              <a:t>Daur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Belajar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en-US" dirty="0" err="1" smtClean="0">
                <a:solidFill>
                  <a:schemeClr val="tx1"/>
                </a:solidFill>
              </a:rPr>
              <a:t>Manfaat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Pengenalan</a:t>
            </a:r>
            <a:r>
              <a:rPr lang="en-US" dirty="0" smtClean="0">
                <a:solidFill>
                  <a:schemeClr val="tx1"/>
                </a:solidFill>
              </a:rPr>
              <a:t> Gaya </a:t>
            </a:r>
            <a:r>
              <a:rPr lang="en-US" dirty="0" err="1" smtClean="0">
                <a:solidFill>
                  <a:schemeClr val="tx1"/>
                </a:solidFill>
              </a:rPr>
              <a:t>Belajar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en-US" dirty="0" err="1" smtClean="0">
                <a:solidFill>
                  <a:schemeClr val="tx1"/>
                </a:solidFill>
              </a:rPr>
              <a:t>Kiat-kiat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Memfasilitasi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Belajar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Orang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Dewasa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aya-belajar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937" y="1300162"/>
            <a:ext cx="6334125" cy="4257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earning-sty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1473200"/>
            <a:ext cx="5080000" cy="391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Kiat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Hal-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(</a:t>
            </a:r>
            <a:r>
              <a:rPr lang="en-US" dirty="0" err="1" smtClean="0"/>
              <a:t>Giegold</a:t>
            </a:r>
            <a:r>
              <a:rPr lang="en-US" dirty="0" smtClean="0"/>
              <a:t> &amp; </a:t>
            </a:r>
            <a:r>
              <a:rPr lang="en-US" dirty="0" err="1" smtClean="0"/>
              <a:t>Grindle</a:t>
            </a:r>
            <a:r>
              <a:rPr lang="en-US" dirty="0" smtClean="0"/>
              <a:t>, 1983):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600200" y="1905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 </a:t>
            </a:r>
            <a:r>
              <a:rPr lang="en-US" dirty="0" err="1" smtClean="0"/>
              <a:t>orang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semester.</a:t>
            </a:r>
          </a:p>
          <a:p>
            <a:r>
              <a:rPr lang="en-US" dirty="0" err="1" smtClean="0"/>
              <a:t>Tugas-tugas</a:t>
            </a:r>
            <a:r>
              <a:rPr lang="en-US" dirty="0" smtClean="0"/>
              <a:t>:</a:t>
            </a:r>
          </a:p>
          <a:p>
            <a:pPr>
              <a:buFont typeface="Wingdings"/>
              <a:buChar char="à"/>
            </a:pPr>
            <a:r>
              <a:rPr lang="en-US" dirty="0" err="1" smtClean="0">
                <a:sym typeface="Wingdings" pitchFamily="2" charset="2"/>
              </a:rPr>
              <a:t>Tugas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Kelompok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Tugas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Harian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Diskusi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Kelompok</a:t>
            </a:r>
            <a:r>
              <a:rPr lang="en-US" dirty="0" smtClean="0">
                <a:sym typeface="Wingdings" pitchFamily="2" charset="2"/>
              </a:rPr>
              <a:t>) &amp; </a:t>
            </a:r>
            <a:r>
              <a:rPr lang="en-US" dirty="0" err="1" smtClean="0">
                <a:sym typeface="Wingdings" pitchFamily="2" charset="2"/>
              </a:rPr>
              <a:t>Tugas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Akhir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membuat</a:t>
            </a:r>
            <a:r>
              <a:rPr lang="en-US" smtClean="0">
                <a:sym typeface="Wingdings" pitchFamily="2" charset="2"/>
              </a:rPr>
              <a:t> </a:t>
            </a:r>
            <a:r>
              <a:rPr lang="en-US" i="1" smtClean="0">
                <a:sym typeface="Wingdings" pitchFamily="2" charset="2"/>
              </a:rPr>
              <a:t>training</a:t>
            </a:r>
            <a:r>
              <a:rPr lang="en-US" smtClean="0">
                <a:sym typeface="Wingdings" pitchFamily="2" charset="2"/>
              </a:rPr>
              <a:t>)</a:t>
            </a:r>
            <a:endParaRPr lang="en-US" dirty="0" smtClean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en-US" dirty="0" err="1" smtClean="0">
                <a:sym typeface="Wingdings" pitchFamily="2" charset="2"/>
              </a:rPr>
              <a:t>Tugas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Individu</a:t>
            </a:r>
            <a:r>
              <a:rPr lang="en-US" dirty="0" smtClean="0">
                <a:sym typeface="Wingdings" pitchFamily="2" charset="2"/>
              </a:rPr>
              <a:t>: Review </a:t>
            </a:r>
            <a:r>
              <a:rPr lang="en-US" dirty="0" err="1" smtClean="0">
                <a:sym typeface="Wingdings" pitchFamily="2" charset="2"/>
              </a:rPr>
              <a:t>Jurnal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topik</a:t>
            </a:r>
            <a:r>
              <a:rPr lang="en-US" dirty="0" smtClean="0">
                <a:sym typeface="Wingdings" pitchFamily="2" charset="2"/>
              </a:rPr>
              <a:t> Training (</a:t>
            </a:r>
            <a:r>
              <a:rPr lang="en-US" dirty="0" err="1" smtClean="0">
                <a:sym typeface="Wingdings" pitchFamily="2" charset="2"/>
              </a:rPr>
              <a:t>Pengumpulan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bebas</a:t>
            </a:r>
            <a:r>
              <a:rPr lang="en-US" dirty="0" smtClean="0">
                <a:sym typeface="Wingdings" pitchFamily="2" charset="2"/>
              </a:rPr>
              <a:t>, deadline </a:t>
            </a:r>
            <a:r>
              <a:rPr lang="en-US" dirty="0" err="1" smtClean="0">
                <a:sym typeface="Wingdings" pitchFamily="2" charset="2"/>
              </a:rPr>
              <a:t>akhir</a:t>
            </a:r>
            <a:r>
              <a:rPr lang="en-US" dirty="0" smtClean="0">
                <a:sym typeface="Wingdings" pitchFamily="2" charset="2"/>
              </a:rPr>
              <a:t> 2 </a:t>
            </a:r>
            <a:r>
              <a:rPr lang="en-US" dirty="0" err="1" smtClean="0">
                <a:sym typeface="Wingdings" pitchFamily="2" charset="2"/>
              </a:rPr>
              <a:t>minggu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sebelum</a:t>
            </a:r>
            <a:r>
              <a:rPr lang="en-US" dirty="0" smtClean="0">
                <a:sym typeface="Wingdings" pitchFamily="2" charset="2"/>
              </a:rPr>
              <a:t> UAS)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mengajar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(</a:t>
            </a:r>
            <a:r>
              <a:rPr lang="en-US" dirty="0" err="1" smtClean="0"/>
              <a:t>pedagogi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mengajar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(</a:t>
            </a:r>
            <a:r>
              <a:rPr lang="en-US" dirty="0" err="1" smtClean="0"/>
              <a:t>andragogi</a:t>
            </a:r>
            <a:r>
              <a:rPr lang="en-US" dirty="0" smtClean="0"/>
              <a:t>)?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experiential learning 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daur</a:t>
            </a:r>
            <a:r>
              <a:rPr lang="en-US" dirty="0" smtClean="0"/>
              <a:t> Kolb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?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aplikatif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paling </a:t>
            </a:r>
            <a:r>
              <a:rPr lang="en-US" dirty="0" err="1" smtClean="0"/>
              <a:t>telat</a:t>
            </a:r>
            <a:r>
              <a:rPr lang="en-US" dirty="0" smtClean="0"/>
              <a:t> </a:t>
            </a:r>
            <a:r>
              <a:rPr lang="en-US" dirty="0" err="1" smtClean="0"/>
              <a:t>pukul</a:t>
            </a:r>
            <a:r>
              <a:rPr lang="en-US" dirty="0" smtClean="0"/>
              <a:t> 13.00</a:t>
            </a:r>
          </a:p>
          <a:p>
            <a:pPr marL="514350" indent="-514350">
              <a:buNone/>
            </a:pPr>
            <a:r>
              <a:rPr lang="en-US" dirty="0" smtClean="0"/>
              <a:t>Email: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cut.sarah20@gmail.com</a:t>
            </a:r>
            <a:endParaRPr lang="en-US" dirty="0"/>
          </a:p>
        </p:txBody>
      </p:sp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ounded Rectangular Callout 4"/>
          <p:cNvSpPr/>
          <p:nvPr/>
        </p:nvSpPr>
        <p:spPr>
          <a:xfrm>
            <a:off x="457200" y="1600200"/>
            <a:ext cx="3962400" cy="914400"/>
          </a:xfrm>
          <a:prstGeom prst="wedgeRoundRectCallout">
            <a:avLst/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b="1" dirty="0" err="1" smtClean="0">
                <a:solidFill>
                  <a:schemeClr val="tx1"/>
                </a:solidFill>
              </a:rPr>
              <a:t>Prakondisi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Proses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Pembelajaran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ctr"/>
            <a:endParaRPr lang="en-US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KONSEP DASAR DALAM 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sz="1800" dirty="0" err="1" smtClean="0"/>
              <a:t>Pemberitahuan</a:t>
            </a:r>
            <a:r>
              <a:rPr lang="en-US" sz="1800" dirty="0" smtClean="0"/>
              <a:t> </a:t>
            </a:r>
            <a:r>
              <a:rPr lang="en-US" sz="1800" dirty="0" err="1" smtClean="0"/>
              <a:t>tujuan</a:t>
            </a:r>
            <a:r>
              <a:rPr lang="en-US" sz="1800" dirty="0" smtClean="0"/>
              <a:t> </a:t>
            </a:r>
            <a:r>
              <a:rPr lang="en-US" sz="1800" dirty="0" err="1" smtClean="0"/>
              <a:t>pembelajaran</a:t>
            </a:r>
            <a:endParaRPr lang="en-US" sz="1800" dirty="0" smtClean="0"/>
          </a:p>
          <a:p>
            <a:pPr marL="514350" indent="-514350">
              <a:buFont typeface="+mj-lt"/>
              <a:buAutoNum type="arabicParenR"/>
            </a:pPr>
            <a:r>
              <a:rPr lang="en-US" sz="1800" dirty="0" err="1" smtClean="0"/>
              <a:t>Relevansi</a:t>
            </a:r>
            <a:endParaRPr lang="en-US" sz="1800" dirty="0" smtClean="0"/>
          </a:p>
          <a:p>
            <a:pPr marL="514350" indent="-514350">
              <a:buFont typeface="+mj-lt"/>
              <a:buAutoNum type="arabicParenR"/>
            </a:pPr>
            <a:r>
              <a:rPr lang="en-US" sz="1800" dirty="0" err="1" smtClean="0"/>
              <a:t>Partisipasi</a:t>
            </a:r>
            <a:r>
              <a:rPr lang="en-US" sz="1800" dirty="0" smtClean="0"/>
              <a:t> </a:t>
            </a:r>
            <a:r>
              <a:rPr lang="en-US" sz="1800" dirty="0" err="1" smtClean="0"/>
              <a:t>Aktif</a:t>
            </a:r>
            <a:endParaRPr lang="en-US" sz="1800" dirty="0" smtClean="0"/>
          </a:p>
          <a:p>
            <a:pPr marL="514350" indent="-514350">
              <a:buFont typeface="+mj-lt"/>
              <a:buAutoNum type="arabicParenR"/>
            </a:pPr>
            <a:r>
              <a:rPr lang="en-US" sz="1800" dirty="0" err="1" smtClean="0"/>
              <a:t>Penguatan</a:t>
            </a:r>
            <a:r>
              <a:rPr lang="en-US" sz="1800" dirty="0" smtClean="0"/>
              <a:t> (</a:t>
            </a:r>
            <a:r>
              <a:rPr lang="en-US" sz="1800" i="1" dirty="0" smtClean="0"/>
              <a:t>Reinforcement</a:t>
            </a:r>
            <a:r>
              <a:rPr lang="en-US" sz="1800" dirty="0" smtClean="0"/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1800" dirty="0" err="1" smtClean="0"/>
              <a:t>Pengetahuan</a:t>
            </a:r>
            <a:r>
              <a:rPr lang="en-US" sz="1800" dirty="0" smtClean="0"/>
              <a:t> </a:t>
            </a:r>
            <a:r>
              <a:rPr lang="en-US" sz="1800" dirty="0" err="1" smtClean="0"/>
              <a:t>tentang</a:t>
            </a:r>
            <a:r>
              <a:rPr lang="en-US" sz="1800" dirty="0" smtClean="0"/>
              <a:t> </a:t>
            </a:r>
            <a:r>
              <a:rPr lang="en-US" sz="1800" dirty="0" err="1" smtClean="0"/>
              <a:t>hasil</a:t>
            </a:r>
            <a:r>
              <a:rPr lang="en-US" sz="1800" dirty="0" smtClean="0"/>
              <a:t> (</a:t>
            </a:r>
            <a:r>
              <a:rPr lang="en-US" sz="1800" i="1" dirty="0" smtClean="0"/>
              <a:t>feedback</a:t>
            </a:r>
            <a:r>
              <a:rPr lang="en-US" sz="1800" dirty="0" smtClean="0"/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1800" dirty="0" err="1" smtClean="0"/>
              <a:t>Distribusi</a:t>
            </a:r>
            <a:r>
              <a:rPr lang="en-US" sz="1800" dirty="0" smtClean="0"/>
              <a:t> </a:t>
            </a:r>
            <a:r>
              <a:rPr lang="en-US" sz="1800" dirty="0" err="1" smtClean="0"/>
              <a:t>pembelajaran</a:t>
            </a:r>
            <a:endParaRPr lang="en-US" sz="1800" dirty="0" smtClean="0"/>
          </a:p>
          <a:p>
            <a:pPr marL="514350" indent="-514350">
              <a:buFont typeface="+mj-lt"/>
              <a:buAutoNum type="arabicParenR"/>
            </a:pPr>
            <a:r>
              <a:rPr lang="en-US" sz="1800" dirty="0" err="1" smtClean="0"/>
              <a:t>Pembelajaran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keseluruhan</a:t>
            </a:r>
            <a:r>
              <a:rPr lang="en-US" sz="1800" dirty="0" smtClean="0"/>
              <a:t> </a:t>
            </a:r>
            <a:r>
              <a:rPr lang="en-US" sz="1800" dirty="0" err="1" smtClean="0"/>
              <a:t>vs</a:t>
            </a:r>
            <a:r>
              <a:rPr lang="en-US" sz="1800" dirty="0" smtClean="0"/>
              <a:t> </a:t>
            </a:r>
            <a:r>
              <a:rPr lang="en-US" sz="1800" dirty="0" err="1" smtClean="0"/>
              <a:t>sebagian</a:t>
            </a:r>
            <a:endParaRPr lang="en-US" sz="1800" dirty="0" smtClean="0"/>
          </a:p>
          <a:p>
            <a:pPr marL="514350" indent="-514350">
              <a:buFont typeface="+mj-lt"/>
              <a:buAutoNum type="arabicParenR"/>
            </a:pPr>
            <a:r>
              <a:rPr lang="en-US" sz="1800" dirty="0" err="1" smtClean="0"/>
              <a:t>Praktek</a:t>
            </a:r>
            <a:r>
              <a:rPr lang="en-US" sz="1800" dirty="0" smtClean="0"/>
              <a:t>/ </a:t>
            </a:r>
            <a:r>
              <a:rPr lang="en-US" sz="1800" dirty="0" err="1" smtClean="0"/>
              <a:t>latihan</a:t>
            </a:r>
            <a:r>
              <a:rPr lang="en-US" sz="1800" dirty="0" smtClean="0"/>
              <a:t> </a:t>
            </a:r>
            <a:r>
              <a:rPr lang="en-US" sz="1800" dirty="0" err="1" smtClean="0"/>
              <a:t>pengulangan</a:t>
            </a:r>
            <a:endParaRPr lang="en-US" sz="1800" dirty="0" smtClean="0"/>
          </a:p>
          <a:p>
            <a:pPr marL="514350" indent="-514350">
              <a:buFont typeface="+mj-lt"/>
              <a:buAutoNum type="arabicParenR"/>
            </a:pPr>
            <a:r>
              <a:rPr lang="en-US" sz="1800" dirty="0" err="1" smtClean="0"/>
              <a:t>Alih</a:t>
            </a:r>
            <a:r>
              <a:rPr lang="en-US" sz="1800" dirty="0" smtClean="0"/>
              <a:t> </a:t>
            </a:r>
            <a:r>
              <a:rPr lang="en-US" sz="1800" dirty="0" err="1" smtClean="0"/>
              <a:t>belajar</a:t>
            </a:r>
            <a:r>
              <a:rPr lang="en-US" sz="1800" dirty="0" smtClean="0"/>
              <a:t> (</a:t>
            </a:r>
            <a:r>
              <a:rPr lang="en-US" sz="1800" i="1" dirty="0" smtClean="0"/>
              <a:t>Transfer of Learning</a:t>
            </a:r>
            <a:r>
              <a:rPr lang="en-US" sz="1800" dirty="0" smtClean="0"/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1800" dirty="0" err="1" smtClean="0"/>
              <a:t>Pengarahan</a:t>
            </a:r>
            <a:endParaRPr lang="en-US" sz="1800" dirty="0" smtClean="0"/>
          </a:p>
          <a:p>
            <a:pPr marL="514350" indent="-514350">
              <a:buNone/>
            </a:pPr>
            <a:endParaRPr lang="en-US" sz="18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arenR" startAt="11"/>
            </a:pPr>
            <a:r>
              <a:rPr lang="en-US" sz="1600" dirty="0" err="1" smtClean="0"/>
              <a:t>Belajar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berlebihan</a:t>
            </a:r>
            <a:r>
              <a:rPr lang="en-US" sz="1600" dirty="0" smtClean="0"/>
              <a:t> (</a:t>
            </a:r>
            <a:r>
              <a:rPr lang="en-US" sz="1600" i="1" dirty="0" smtClean="0"/>
              <a:t>Over Learning</a:t>
            </a:r>
            <a:r>
              <a:rPr lang="en-US" sz="1600" dirty="0" smtClean="0"/>
              <a:t>)</a:t>
            </a:r>
          </a:p>
          <a:p>
            <a:pPr marL="514350" indent="-514350">
              <a:buFont typeface="+mj-lt"/>
              <a:buAutoNum type="arabicParenR" startAt="11"/>
            </a:pPr>
            <a:r>
              <a:rPr lang="en-US" sz="1600" dirty="0" err="1" smtClean="0"/>
              <a:t>Konsep</a:t>
            </a:r>
            <a:r>
              <a:rPr lang="en-US" sz="1600" dirty="0" smtClean="0"/>
              <a:t> </a:t>
            </a:r>
            <a:r>
              <a:rPr lang="en-US" sz="1600" dirty="0" err="1" smtClean="0"/>
              <a:t>pertama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terakhir</a:t>
            </a:r>
            <a:endParaRPr lang="en-US" sz="1600" dirty="0" smtClean="0"/>
          </a:p>
          <a:p>
            <a:pPr marL="514350" indent="-514350">
              <a:buFont typeface="+mj-lt"/>
              <a:buAutoNum type="arabicParenR" startAt="11"/>
            </a:pPr>
            <a:r>
              <a:rPr lang="en-US" sz="1600" dirty="0" smtClean="0"/>
              <a:t>Gaya </a:t>
            </a:r>
            <a:r>
              <a:rPr lang="en-US" sz="1600" dirty="0" err="1" smtClean="0"/>
              <a:t>belajar</a:t>
            </a:r>
            <a:endParaRPr lang="en-US" sz="1600" dirty="0" smtClean="0"/>
          </a:p>
          <a:p>
            <a:pPr marL="514350" indent="-514350">
              <a:buFont typeface="+mj-lt"/>
              <a:buAutoNum type="arabicParenR" startAt="11"/>
            </a:pPr>
            <a:r>
              <a:rPr lang="en-US" sz="1600" dirty="0" err="1" smtClean="0"/>
              <a:t>Menciptakan</a:t>
            </a:r>
            <a:r>
              <a:rPr lang="en-US" sz="1600" dirty="0" smtClean="0"/>
              <a:t> </a:t>
            </a:r>
            <a:r>
              <a:rPr lang="en-US" sz="1600" dirty="0" err="1" smtClean="0"/>
              <a:t>kesan</a:t>
            </a:r>
            <a:r>
              <a:rPr lang="en-US" sz="1600" dirty="0" smtClean="0"/>
              <a:t> </a:t>
            </a:r>
            <a:r>
              <a:rPr lang="en-US" sz="1600" dirty="0" err="1" smtClean="0"/>
              <a:t>pertama</a:t>
            </a:r>
            <a:r>
              <a:rPr lang="en-US" sz="1600" dirty="0" smtClean="0"/>
              <a:t> yang </a:t>
            </a:r>
            <a:r>
              <a:rPr lang="en-US" sz="1600" dirty="0" err="1" smtClean="0"/>
              <a:t>positif</a:t>
            </a:r>
            <a:endParaRPr lang="en-US" sz="1600" dirty="0" smtClean="0"/>
          </a:p>
          <a:p>
            <a:pPr marL="514350" indent="-514350">
              <a:buFont typeface="+mj-lt"/>
              <a:buAutoNum type="arabicParenR" startAt="11"/>
            </a:pPr>
            <a:r>
              <a:rPr lang="en-US" sz="1600" dirty="0" err="1" smtClean="0"/>
              <a:t>Menciptakan</a:t>
            </a:r>
            <a:r>
              <a:rPr lang="en-US" sz="1600" dirty="0" smtClean="0"/>
              <a:t> </a:t>
            </a:r>
            <a:r>
              <a:rPr lang="en-US" sz="1600" dirty="0" err="1" smtClean="0"/>
              <a:t>antusiasme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lingkungan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kondusif</a:t>
            </a:r>
            <a:endParaRPr lang="en-US" sz="1600" dirty="0" smtClean="0"/>
          </a:p>
          <a:p>
            <a:pPr marL="514350" indent="-514350">
              <a:buFont typeface="+mj-lt"/>
              <a:buAutoNum type="arabicParenR" startAt="11"/>
            </a:pPr>
            <a:r>
              <a:rPr lang="en-US" sz="1600" dirty="0" err="1" smtClean="0"/>
              <a:t>Kepuasan</a:t>
            </a:r>
            <a:r>
              <a:rPr lang="en-US" sz="1600" dirty="0" smtClean="0"/>
              <a:t>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memperkuat</a:t>
            </a:r>
            <a:r>
              <a:rPr lang="en-US" sz="1600" dirty="0" smtClean="0"/>
              <a:t> </a:t>
            </a:r>
            <a:r>
              <a:rPr lang="en-US" sz="1600" dirty="0" err="1" smtClean="0"/>
              <a:t>proses</a:t>
            </a:r>
            <a:r>
              <a:rPr lang="en-US" sz="1600" dirty="0" smtClean="0"/>
              <a:t> </a:t>
            </a:r>
            <a:r>
              <a:rPr lang="en-US" sz="1600" dirty="0" err="1" smtClean="0"/>
              <a:t>belajar</a:t>
            </a:r>
            <a:endParaRPr lang="en-US" sz="1600" dirty="0" smtClean="0"/>
          </a:p>
          <a:p>
            <a:pPr marL="514350" indent="-514350">
              <a:buFont typeface="+mj-lt"/>
              <a:buAutoNum type="arabicParenR" startAt="11"/>
            </a:pPr>
            <a:r>
              <a:rPr lang="en-US" sz="1600" dirty="0" err="1" smtClean="0"/>
              <a:t>Pencapaian</a:t>
            </a:r>
            <a:r>
              <a:rPr lang="en-US" sz="1600" dirty="0" smtClean="0"/>
              <a:t> </a:t>
            </a:r>
            <a:r>
              <a:rPr lang="en-US" sz="1600" dirty="0" err="1" smtClean="0"/>
              <a:t>tujuan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tanggung</a:t>
            </a:r>
            <a:r>
              <a:rPr lang="en-US" sz="1600" dirty="0" smtClean="0"/>
              <a:t> </a:t>
            </a:r>
            <a:r>
              <a:rPr lang="en-US" sz="1600" dirty="0" err="1" smtClean="0"/>
              <a:t>jawab</a:t>
            </a:r>
            <a:r>
              <a:rPr lang="en-US" sz="1600" dirty="0" smtClean="0"/>
              <a:t> </a:t>
            </a:r>
            <a:r>
              <a:rPr lang="en-US" sz="1600" i="1" dirty="0" smtClean="0"/>
              <a:t>trainee</a:t>
            </a:r>
          </a:p>
          <a:p>
            <a:pPr marL="514350" indent="-514350">
              <a:buFont typeface="+mj-lt"/>
              <a:buAutoNum type="arabicParenR" startAt="11"/>
            </a:pPr>
            <a:r>
              <a:rPr lang="en-US" sz="1600" dirty="0" err="1" smtClean="0"/>
              <a:t>Motivasi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belajar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penting</a:t>
            </a:r>
            <a:endParaRPr lang="en-US" sz="1600" dirty="0" smtClean="0"/>
          </a:p>
          <a:p>
            <a:pPr marL="514350" indent="-514350">
              <a:buFont typeface="+mj-lt"/>
              <a:buAutoNum type="arabicParenR" startAt="11"/>
            </a:pP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nilai</a:t>
            </a:r>
            <a:r>
              <a:rPr lang="en-US" sz="1600" dirty="0" smtClean="0"/>
              <a:t>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mempengaruhi</a:t>
            </a:r>
            <a:r>
              <a:rPr lang="en-US" sz="1600" dirty="0" smtClean="0"/>
              <a:t> </a:t>
            </a:r>
            <a:r>
              <a:rPr lang="en-US" sz="1600" dirty="0" err="1" smtClean="0"/>
              <a:t>proses</a:t>
            </a:r>
            <a:r>
              <a:rPr lang="en-US" sz="1600" dirty="0" smtClean="0"/>
              <a:t> </a:t>
            </a:r>
            <a:r>
              <a:rPr lang="en-US" sz="1600" dirty="0" err="1" smtClean="0"/>
              <a:t>belajar</a:t>
            </a:r>
            <a:endParaRPr lang="en-US" sz="1600" dirty="0" smtClean="0"/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9 </a:t>
            </a:r>
            <a:r>
              <a:rPr lang="en-US" sz="3600" dirty="0" err="1" smtClean="0"/>
              <a:t>Prinsip</a:t>
            </a:r>
            <a:r>
              <a:rPr lang="en-US" sz="3600" dirty="0" smtClean="0"/>
              <a:t> </a:t>
            </a:r>
            <a:r>
              <a:rPr lang="en-US" sz="3600" dirty="0" err="1" smtClean="0"/>
              <a:t>Belajar</a:t>
            </a:r>
            <a:r>
              <a:rPr lang="en-US" sz="3600" dirty="0" smtClean="0">
                <a:sym typeface="Wingdings" pitchFamily="2" charset="2"/>
              </a:rPr>
              <a:t> RAMP 2 FAME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879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Kroehnert</a:t>
            </a:r>
            <a:r>
              <a:rPr lang="en-US" sz="2400" dirty="0" smtClean="0"/>
              <a:t> </a:t>
            </a:r>
            <a:r>
              <a:rPr lang="en-US" sz="2400" dirty="0" err="1" smtClean="0"/>
              <a:t>menyebutkan</a:t>
            </a:r>
            <a:r>
              <a:rPr lang="en-US" sz="2400" dirty="0" smtClean="0"/>
              <a:t> 9 </a:t>
            </a:r>
            <a:r>
              <a:rPr lang="en-US" sz="2400" dirty="0" err="1" smtClean="0"/>
              <a:t>prinsip</a:t>
            </a:r>
            <a:r>
              <a:rPr lang="en-US" sz="2400" dirty="0" smtClean="0"/>
              <a:t> </a:t>
            </a:r>
            <a:r>
              <a:rPr lang="en-US" sz="2400" dirty="0" err="1" smtClean="0"/>
              <a:t>belajar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diterapkan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i="1" dirty="0" smtClean="0"/>
              <a:t>setting training</a:t>
            </a:r>
            <a:r>
              <a:rPr lang="en-US" sz="2400" dirty="0" smtClean="0"/>
              <a:t>:</a:t>
            </a:r>
          </a:p>
        </p:txBody>
      </p:sp>
      <p:sp>
        <p:nvSpPr>
          <p:cNvPr id="4" name="Vertical Scroll 3"/>
          <p:cNvSpPr/>
          <p:nvPr/>
        </p:nvSpPr>
        <p:spPr>
          <a:xfrm>
            <a:off x="2362200" y="2133600"/>
            <a:ext cx="5486400" cy="4191000"/>
          </a:xfrm>
          <a:prstGeom prst="verticalScrol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R		</a:t>
            </a:r>
            <a:r>
              <a:rPr lang="en-US" sz="2000" b="1" i="1" dirty="0" err="1" smtClean="0">
                <a:solidFill>
                  <a:schemeClr val="tx1"/>
                </a:solidFill>
              </a:rPr>
              <a:t>Recency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A		</a:t>
            </a:r>
            <a:r>
              <a:rPr lang="en-US" sz="2000" b="1" i="1" dirty="0" err="1" smtClean="0">
                <a:solidFill>
                  <a:schemeClr val="tx1"/>
                </a:solidFill>
              </a:rPr>
              <a:t>Appropriatness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M		</a:t>
            </a:r>
            <a:r>
              <a:rPr lang="en-US" sz="2000" b="1" i="1" dirty="0" smtClean="0">
                <a:solidFill>
                  <a:schemeClr val="tx1"/>
                </a:solidFill>
              </a:rPr>
              <a:t>Motivation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P		</a:t>
            </a:r>
            <a:r>
              <a:rPr lang="en-US" sz="2000" b="1" i="1" dirty="0" smtClean="0">
                <a:solidFill>
                  <a:schemeClr val="tx1"/>
                </a:solidFill>
              </a:rPr>
              <a:t>Primacy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2		</a:t>
            </a:r>
            <a:r>
              <a:rPr lang="en-US" sz="2000" b="1" i="1" dirty="0" smtClean="0">
                <a:solidFill>
                  <a:schemeClr val="tx1"/>
                </a:solidFill>
              </a:rPr>
              <a:t>2-way communication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F		</a:t>
            </a:r>
            <a:r>
              <a:rPr lang="en-US" sz="2000" b="1" i="1" dirty="0" smtClean="0">
                <a:solidFill>
                  <a:schemeClr val="tx1"/>
                </a:solidFill>
              </a:rPr>
              <a:t>Feedback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A		</a:t>
            </a:r>
            <a:r>
              <a:rPr lang="en-US" sz="2000" b="1" i="1" dirty="0" smtClean="0">
                <a:solidFill>
                  <a:schemeClr val="tx1"/>
                </a:solidFill>
              </a:rPr>
              <a:t>Active Learning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M		</a:t>
            </a:r>
            <a:r>
              <a:rPr lang="en-US" b="1" i="1" dirty="0" smtClean="0">
                <a:solidFill>
                  <a:schemeClr val="tx1"/>
                </a:solidFill>
              </a:rPr>
              <a:t>Multi-sense learning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E		</a:t>
            </a:r>
            <a:r>
              <a:rPr lang="en-US" sz="2000" b="1" i="1" dirty="0" smtClean="0">
                <a:solidFill>
                  <a:schemeClr val="tx1"/>
                </a:solidFill>
              </a:rPr>
              <a:t>Exercise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2390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PRINSIP BELAJAR PADA ORANG DEWASA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219200"/>
          <a:ext cx="91440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2193ba0f304de251b9b3a88ac7a9c96--docto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52400"/>
            <a:ext cx="7010400" cy="655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Pedagogi</a:t>
            </a:r>
            <a:r>
              <a:rPr lang="en-US" dirty="0" smtClean="0"/>
              <a:t> &amp; </a:t>
            </a:r>
            <a:r>
              <a:rPr lang="en-US" dirty="0" err="1" smtClean="0"/>
              <a:t>Andragogi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/>
              <a:t>Pedagogi</a:t>
            </a:r>
            <a:r>
              <a:rPr lang="en-US" sz="2800" b="1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mengajar</a:t>
            </a:r>
            <a:r>
              <a:rPr lang="en-US" sz="2800" dirty="0" smtClean="0"/>
              <a:t> </a:t>
            </a:r>
            <a:r>
              <a:rPr lang="en-US" sz="2800" dirty="0" err="1" smtClean="0"/>
              <a:t>anak-anak</a:t>
            </a:r>
            <a:r>
              <a:rPr lang="en-US" sz="2800" dirty="0" smtClean="0"/>
              <a:t>,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pembelajarannya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fokus</a:t>
            </a:r>
            <a:r>
              <a:rPr lang="en-US" sz="2800" dirty="0" smtClean="0"/>
              <a:t> </a:t>
            </a:r>
            <a:r>
              <a:rPr lang="en-US" sz="2800" dirty="0" err="1" smtClean="0"/>
              <a:t>utamanya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pendidik</a:t>
            </a:r>
            <a:r>
              <a:rPr lang="en-US" sz="2800" dirty="0" smtClean="0"/>
              <a:t> (guru, </a:t>
            </a:r>
            <a:r>
              <a:rPr lang="en-US" sz="2800" i="1" dirty="0" smtClean="0"/>
              <a:t>trainer, </a:t>
            </a:r>
            <a:r>
              <a:rPr lang="en-US" sz="2800" dirty="0" err="1" smtClean="0"/>
              <a:t>fasilitator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instruktur</a:t>
            </a:r>
            <a:r>
              <a:rPr lang="en-US" sz="2800" dirty="0" smtClean="0"/>
              <a:t>).</a:t>
            </a:r>
          </a:p>
          <a:p>
            <a:r>
              <a:rPr lang="en-US" sz="2800" b="1" dirty="0" err="1" smtClean="0"/>
              <a:t>Andragogi</a:t>
            </a:r>
            <a:r>
              <a:rPr lang="en-US" sz="2800" b="1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dewasa</a:t>
            </a:r>
            <a:r>
              <a:rPr lang="en-US" sz="2800" dirty="0" smtClean="0"/>
              <a:t>, yang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dewasa</a:t>
            </a:r>
            <a:r>
              <a:rPr lang="en-US" sz="2800" dirty="0" smtClean="0"/>
              <a:t> (</a:t>
            </a:r>
            <a:r>
              <a:rPr lang="en-US" sz="2800" dirty="0" err="1" smtClean="0"/>
              <a:t>Noe</a:t>
            </a:r>
            <a:r>
              <a:rPr lang="en-US" sz="2800" dirty="0" smtClean="0"/>
              <a:t>, 2000).</a:t>
            </a:r>
            <a:endParaRPr lang="en-US" sz="2800" b="1" dirty="0"/>
          </a:p>
        </p:txBody>
      </p:sp>
      <p:pic>
        <p:nvPicPr>
          <p:cNvPr id="4" name="Picture 3" descr="ped vs andr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4800600"/>
            <a:ext cx="2286000" cy="1533525"/>
          </a:xfrm>
          <a:prstGeom prst="rect">
            <a:avLst/>
          </a:prstGeom>
        </p:spPr>
      </p:pic>
    </p:spTree>
  </p:cSld>
  <p:clrMapOvr>
    <a:masterClrMapping/>
  </p:clrMapOvr>
  <p:transition spd="med">
    <p:dissolv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-Adult-Learning-Theory-Andragogy-Infographic-550x57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42454"/>
            <a:ext cx="6705600" cy="59249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386</TotalTime>
  <Words>1316</Words>
  <Application>Microsoft Office PowerPoint</Application>
  <PresentationFormat>On-screen Show (4:3)</PresentationFormat>
  <Paragraphs>224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Opulent</vt:lpstr>
      <vt:lpstr>Prinsip dan Proses Belajar Orang Dewasa (The Principles of Adult Learning)</vt:lpstr>
      <vt:lpstr>Sasaran Pembelajaran</vt:lpstr>
      <vt:lpstr>Prinsip Psikologi dalam Pembelajaran</vt:lpstr>
      <vt:lpstr>KONSEP DASAR DALAM PEMBELAJARAN</vt:lpstr>
      <vt:lpstr>9 Prinsip Belajar RAMP 2 FAME</vt:lpstr>
      <vt:lpstr>PRINSIP BELAJAR PADA ORANG DEWASA</vt:lpstr>
      <vt:lpstr>Slide 7</vt:lpstr>
      <vt:lpstr>Pendidikan dengan Prinsip  Pedagogi &amp; Andragogi</vt:lpstr>
      <vt:lpstr>Slide 9</vt:lpstr>
      <vt:lpstr>Slide 10</vt:lpstr>
      <vt:lpstr>Slide 11</vt:lpstr>
      <vt:lpstr>Slide 12</vt:lpstr>
      <vt:lpstr>Slide 13</vt:lpstr>
      <vt:lpstr>Slide 14</vt:lpstr>
      <vt:lpstr>IMPLIKASI TEORI PROSES BELAJAR ORANG DEWASA PADA TRAINING</vt:lpstr>
      <vt:lpstr>MODEL DAUR BELAJAR KOLB (1991)</vt:lpstr>
      <vt:lpstr>Gaya Belajar Kolb</vt:lpstr>
      <vt:lpstr>Slide 18</vt:lpstr>
      <vt:lpstr>Slide 19</vt:lpstr>
      <vt:lpstr>Slide 20</vt:lpstr>
      <vt:lpstr>Slide 21</vt:lpstr>
      <vt:lpstr>Slide 22</vt:lpstr>
      <vt:lpstr>Kiat Memfasilitasi Proses Belajar Orang Dewasa</vt:lpstr>
      <vt:lpstr>Slide 24</vt:lpstr>
      <vt:lpstr>DISKUSI</vt:lpstr>
      <vt:lpstr>Slide 26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Prinsip dan Proses Belajar Orang Dewasa (The Principles of Adult Learning)</dc:title>
  <dc:creator>Sarah</dc:creator>
  <cp:lastModifiedBy>Sarah</cp:lastModifiedBy>
  <cp:revision>43</cp:revision>
  <dcterms:created xsi:type="dcterms:W3CDTF">2018-03-02T15:45:54Z</dcterms:created>
  <dcterms:modified xsi:type="dcterms:W3CDTF">2019-03-29T04:25:13Z</dcterms:modified>
</cp:coreProperties>
</file>